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32"/>
  </p:notesMasterIdLst>
  <p:sldIdLst>
    <p:sldId id="256" r:id="rId2"/>
    <p:sldId id="283" r:id="rId3"/>
    <p:sldId id="257" r:id="rId4"/>
    <p:sldId id="295" r:id="rId5"/>
    <p:sldId id="291" r:id="rId6"/>
    <p:sldId id="273" r:id="rId7"/>
    <p:sldId id="300" r:id="rId8"/>
    <p:sldId id="303" r:id="rId9"/>
    <p:sldId id="304" r:id="rId10"/>
    <p:sldId id="305" r:id="rId11"/>
    <p:sldId id="306" r:id="rId12"/>
    <p:sldId id="307" r:id="rId13"/>
    <p:sldId id="262" r:id="rId14"/>
    <p:sldId id="280" r:id="rId15"/>
    <p:sldId id="281" r:id="rId16"/>
    <p:sldId id="286" r:id="rId17"/>
    <p:sldId id="284" r:id="rId18"/>
    <p:sldId id="298" r:id="rId19"/>
    <p:sldId id="297" r:id="rId20"/>
    <p:sldId id="302" r:id="rId21"/>
    <p:sldId id="266" r:id="rId22"/>
    <p:sldId id="269" r:id="rId23"/>
    <p:sldId id="293" r:id="rId24"/>
    <p:sldId id="294" r:id="rId25"/>
    <p:sldId id="275" r:id="rId26"/>
    <p:sldId id="292" r:id="rId27"/>
    <p:sldId id="265" r:id="rId28"/>
    <p:sldId id="289" r:id="rId29"/>
    <p:sldId id="258" r:id="rId30"/>
    <p:sldId id="29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D686AF-05D6-896B-9429-F8FE849C5335}" name="Morgan" initials="M" userId="Morgan" providerId="None"/>
  <p188:author id="{54E7A2C1-805B-4ACC-DA96-B8090CD7C9D4}" name="Guest User" initials="GU" userId="S::urn:spo:anon#bfd10269ede8ae0f96ed526f3aff33e7efe7793c853f0e35ae2d6a56cd946094::" providerId="AD"/>
  <p188:author id="{D1ED18E8-18D8-76C7-6F6E-18716166F066}" name="Morgan Yopp" initials="MY" userId="Morgan Yopp"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7084E"/>
    <a:srgbClr val="AD93BA"/>
    <a:srgbClr val="3E0A52"/>
    <a:srgbClr val="31175E"/>
    <a:srgbClr val="1B256A"/>
    <a:srgbClr val="E897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8E2BC-8E57-DD55-6BD2-AB4552575434}" v="97" dt="2022-04-18T16:44:44.105"/>
    <p1510:client id="{7E02D1DF-CAA7-4A5B-886E-A64F884105DA}" v="1107" dt="2022-04-18T17:14:36.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Mason T." userId="S::leem65@my.erau.edu::636ccb16-7505-4940-b8fa-8c57c8a3dbfb" providerId="AD" clId="Web-{5E59E583-D9E2-1B56-8D97-727CED258D5D}"/>
    <pc:docChg chg="modSld sldOrd">
      <pc:chgData name="Lee, Mason T." userId="S::leem65@my.erau.edu::636ccb16-7505-4940-b8fa-8c57c8a3dbfb" providerId="AD" clId="Web-{5E59E583-D9E2-1B56-8D97-727CED258D5D}" dt="2022-02-18T18:09:33.185" v="2"/>
      <pc:docMkLst>
        <pc:docMk/>
      </pc:docMkLst>
      <pc:sldChg chg="addSp">
        <pc:chgData name="Lee, Mason T." userId="S::leem65@my.erau.edu::636ccb16-7505-4940-b8fa-8c57c8a3dbfb" providerId="AD" clId="Web-{5E59E583-D9E2-1B56-8D97-727CED258D5D}" dt="2022-02-18T18:09:33.185" v="2"/>
        <pc:sldMkLst>
          <pc:docMk/>
          <pc:sldMk cId="2514133515" sldId="265"/>
        </pc:sldMkLst>
        <pc:spChg chg="add">
          <ac:chgData name="Lee, Mason T." userId="S::leem65@my.erau.edu::636ccb16-7505-4940-b8fa-8c57c8a3dbfb" providerId="AD" clId="Web-{5E59E583-D9E2-1B56-8D97-727CED258D5D}" dt="2022-02-18T18:09:33.185" v="2"/>
          <ac:spMkLst>
            <pc:docMk/>
            <pc:sldMk cId="2514133515" sldId="265"/>
            <ac:spMk id="10" creationId="{71F59615-C6E1-4F0C-ABEB-95FCDAC44CB0}"/>
          </ac:spMkLst>
        </pc:spChg>
      </pc:sldChg>
      <pc:sldChg chg="ord">
        <pc:chgData name="Lee, Mason T." userId="S::leem65@my.erau.edu::636ccb16-7505-4940-b8fa-8c57c8a3dbfb" providerId="AD" clId="Web-{5E59E583-D9E2-1B56-8D97-727CED258D5D}" dt="2022-02-18T18:09:28.075" v="1"/>
        <pc:sldMkLst>
          <pc:docMk/>
          <pc:sldMk cId="280361632" sldId="268"/>
        </pc:sldMkLst>
      </pc:sldChg>
    </pc:docChg>
  </pc:docChgLst>
  <pc:docChgLst>
    <pc:chgData clId="Web-{671619F2-DDF0-87E9-6752-69BFF3557D4F}"/>
    <pc:docChg chg="modSld">
      <pc:chgData name="" userId="" providerId="" clId="Web-{671619F2-DDF0-87E9-6752-69BFF3557D4F}" dt="2022-02-04T17:25:33.874" v="7" actId="20577"/>
      <pc:docMkLst>
        <pc:docMk/>
      </pc:docMkLst>
      <pc:sldChg chg="modSp">
        <pc:chgData name="" userId="" providerId="" clId="Web-{671619F2-DDF0-87E9-6752-69BFF3557D4F}" dt="2022-02-04T17:25:33.874" v="7" actId="20577"/>
        <pc:sldMkLst>
          <pc:docMk/>
          <pc:sldMk cId="2583855378" sldId="256"/>
        </pc:sldMkLst>
        <pc:spChg chg="mod">
          <ac:chgData name="" userId="" providerId="" clId="Web-{671619F2-DDF0-87E9-6752-69BFF3557D4F}" dt="2022-02-04T17:25:33.874" v="7" actId="20577"/>
          <ac:spMkLst>
            <pc:docMk/>
            <pc:sldMk cId="2583855378" sldId="256"/>
            <ac:spMk id="2" creationId="{AB8BE32B-56F8-4738-9B90-DC8BA424DDD4}"/>
          </ac:spMkLst>
        </pc:spChg>
      </pc:sldChg>
    </pc:docChg>
  </pc:docChgLst>
  <pc:docChgLst>
    <pc:chgData name="Colaw, Kaitlyn E." userId="S::colawk@my.erau.edu::6fd3cc3e-fbb9-4f82-b10c-329a6314abc6" providerId="AD" clId="Web-{670E349B-28F7-4CF1-8D9B-2810A42E7BEB}"/>
    <pc:docChg chg="modSld">
      <pc:chgData name="Colaw, Kaitlyn E." userId="S::colawk@my.erau.edu::6fd3cc3e-fbb9-4f82-b10c-329a6314abc6" providerId="AD" clId="Web-{670E349B-28F7-4CF1-8D9B-2810A42E7BEB}" dt="2022-02-24T21:47:19.281" v="60" actId="1076"/>
      <pc:docMkLst>
        <pc:docMk/>
      </pc:docMkLst>
      <pc:sldChg chg="addSp delSp modSp">
        <pc:chgData name="Colaw, Kaitlyn E." userId="S::colawk@my.erau.edu::6fd3cc3e-fbb9-4f82-b10c-329a6314abc6" providerId="AD" clId="Web-{670E349B-28F7-4CF1-8D9B-2810A42E7BEB}" dt="2022-02-24T21:47:19.281" v="60" actId="1076"/>
        <pc:sldMkLst>
          <pc:docMk/>
          <pc:sldMk cId="3920881760" sldId="272"/>
        </pc:sldMkLst>
        <pc:picChg chg="add del mod">
          <ac:chgData name="Colaw, Kaitlyn E." userId="S::colawk@my.erau.edu::6fd3cc3e-fbb9-4f82-b10c-329a6314abc6" providerId="AD" clId="Web-{670E349B-28F7-4CF1-8D9B-2810A42E7BEB}" dt="2022-02-24T21:46:35.546" v="53"/>
          <ac:picMkLst>
            <pc:docMk/>
            <pc:sldMk cId="3920881760" sldId="272"/>
            <ac:picMk id="3" creationId="{4AF598FB-F3FF-4C65-B3DB-071A4BDCEF79}"/>
          </ac:picMkLst>
        </pc:picChg>
        <pc:picChg chg="add del mod">
          <ac:chgData name="Colaw, Kaitlyn E." userId="S::colawk@my.erau.edu::6fd3cc3e-fbb9-4f82-b10c-329a6314abc6" providerId="AD" clId="Web-{670E349B-28F7-4CF1-8D9B-2810A42E7BEB}" dt="2022-02-24T21:47:08.812" v="57"/>
          <ac:picMkLst>
            <pc:docMk/>
            <pc:sldMk cId="3920881760" sldId="272"/>
            <ac:picMk id="4" creationId="{C2A89C43-1DD4-4839-8322-5E72884AA576}"/>
          </ac:picMkLst>
        </pc:picChg>
        <pc:picChg chg="add mod">
          <ac:chgData name="Colaw, Kaitlyn E." userId="S::colawk@my.erau.edu::6fd3cc3e-fbb9-4f82-b10c-329a6314abc6" providerId="AD" clId="Web-{670E349B-28F7-4CF1-8D9B-2810A42E7BEB}" dt="2022-02-24T21:47:19.281" v="60" actId="1076"/>
          <ac:picMkLst>
            <pc:docMk/>
            <pc:sldMk cId="3920881760" sldId="272"/>
            <ac:picMk id="5" creationId="{741FC315-282C-43B0-862D-6FCD7D2FFD09}"/>
          </ac:picMkLst>
        </pc:picChg>
      </pc:sldChg>
      <pc:sldChg chg="addSp modSp">
        <pc:chgData name="Colaw, Kaitlyn E." userId="S::colawk@my.erau.edu::6fd3cc3e-fbb9-4f82-b10c-329a6314abc6" providerId="AD" clId="Web-{670E349B-28F7-4CF1-8D9B-2810A42E7BEB}" dt="2022-02-24T20:53:56.549" v="51" actId="1076"/>
        <pc:sldMkLst>
          <pc:docMk/>
          <pc:sldMk cId="573034737" sldId="273"/>
        </pc:sldMkLst>
        <pc:spChg chg="mod">
          <ac:chgData name="Colaw, Kaitlyn E." userId="S::colawk@my.erau.edu::6fd3cc3e-fbb9-4f82-b10c-329a6314abc6" providerId="AD" clId="Web-{670E349B-28F7-4CF1-8D9B-2810A42E7BEB}" dt="2022-02-24T20:36:46.831" v="1" actId="20577"/>
          <ac:spMkLst>
            <pc:docMk/>
            <pc:sldMk cId="573034737" sldId="273"/>
            <ac:spMk id="2" creationId="{BCB432D9-C3C3-4336-8CB2-7CB422CC00DB}"/>
          </ac:spMkLst>
        </pc:spChg>
        <pc:picChg chg="add mod">
          <ac:chgData name="Colaw, Kaitlyn E." userId="S::colawk@my.erau.edu::6fd3cc3e-fbb9-4f82-b10c-329a6314abc6" providerId="AD" clId="Web-{670E349B-28F7-4CF1-8D9B-2810A42E7BEB}" dt="2022-02-24T20:36:53.425" v="3" actId="1076"/>
          <ac:picMkLst>
            <pc:docMk/>
            <pc:sldMk cId="573034737" sldId="273"/>
            <ac:picMk id="3" creationId="{C87D3A05-8D21-47E3-88C4-BB44477FD110}"/>
          </ac:picMkLst>
        </pc:picChg>
        <pc:picChg chg="add mod">
          <ac:chgData name="Colaw, Kaitlyn E." userId="S::colawk@my.erau.edu::6fd3cc3e-fbb9-4f82-b10c-329a6314abc6" providerId="AD" clId="Web-{670E349B-28F7-4CF1-8D9B-2810A42E7BEB}" dt="2022-02-24T20:37:53.802" v="10" actId="1076"/>
          <ac:picMkLst>
            <pc:docMk/>
            <pc:sldMk cId="573034737" sldId="273"/>
            <ac:picMk id="4" creationId="{27D025BB-0D16-421A-BCE9-26D135FC2B42}"/>
          </ac:picMkLst>
        </pc:picChg>
        <pc:picChg chg="add mod">
          <ac:chgData name="Colaw, Kaitlyn E." userId="S::colawk@my.erau.edu::6fd3cc3e-fbb9-4f82-b10c-329a6314abc6" providerId="AD" clId="Web-{670E349B-28F7-4CF1-8D9B-2810A42E7BEB}" dt="2022-02-24T20:40:20.025" v="17" actId="14100"/>
          <ac:picMkLst>
            <pc:docMk/>
            <pc:sldMk cId="573034737" sldId="273"/>
            <ac:picMk id="5" creationId="{C0C42A13-C5EE-48C9-9B47-4B1DA5A549CD}"/>
          </ac:picMkLst>
        </pc:picChg>
        <pc:picChg chg="add mod">
          <ac:chgData name="Colaw, Kaitlyn E." userId="S::colawk@my.erau.edu::6fd3cc3e-fbb9-4f82-b10c-329a6314abc6" providerId="AD" clId="Web-{670E349B-28F7-4CF1-8D9B-2810A42E7BEB}" dt="2022-02-24T20:40:48.604" v="25" actId="1076"/>
          <ac:picMkLst>
            <pc:docMk/>
            <pc:sldMk cId="573034737" sldId="273"/>
            <ac:picMk id="6" creationId="{CB1F91E5-F915-4316-8658-9CDDC4FC7BE0}"/>
          </ac:picMkLst>
        </pc:picChg>
        <pc:picChg chg="add mod">
          <ac:chgData name="Colaw, Kaitlyn E." userId="S::colawk@my.erau.edu::6fd3cc3e-fbb9-4f82-b10c-329a6314abc6" providerId="AD" clId="Web-{670E349B-28F7-4CF1-8D9B-2810A42E7BEB}" dt="2022-02-24T20:42:28.466" v="35" actId="1076"/>
          <ac:picMkLst>
            <pc:docMk/>
            <pc:sldMk cId="573034737" sldId="273"/>
            <ac:picMk id="7" creationId="{ECEF8F3A-F6B3-4A1D-9698-CA3756B88EFE}"/>
          </ac:picMkLst>
        </pc:picChg>
        <pc:picChg chg="add mod">
          <ac:chgData name="Colaw, Kaitlyn E." userId="S::colawk@my.erau.edu::6fd3cc3e-fbb9-4f82-b10c-329a6314abc6" providerId="AD" clId="Web-{670E349B-28F7-4CF1-8D9B-2810A42E7BEB}" dt="2022-02-24T20:42:45.373" v="38" actId="14100"/>
          <ac:picMkLst>
            <pc:docMk/>
            <pc:sldMk cId="573034737" sldId="273"/>
            <ac:picMk id="8" creationId="{4A2DEFC0-2AA1-469D-9C44-06618543BAD7}"/>
          </ac:picMkLst>
        </pc:picChg>
        <pc:picChg chg="add mod">
          <ac:chgData name="Colaw, Kaitlyn E." userId="S::colawk@my.erau.edu::6fd3cc3e-fbb9-4f82-b10c-329a6314abc6" providerId="AD" clId="Web-{670E349B-28F7-4CF1-8D9B-2810A42E7BEB}" dt="2022-02-24T20:43:27.546" v="43" actId="14100"/>
          <ac:picMkLst>
            <pc:docMk/>
            <pc:sldMk cId="573034737" sldId="273"/>
            <ac:picMk id="9" creationId="{870371AD-9322-4F33-91C6-B4C806CA8FE2}"/>
          </ac:picMkLst>
        </pc:picChg>
        <pc:picChg chg="add mod">
          <ac:chgData name="Colaw, Kaitlyn E." userId="S::colawk@my.erau.edu::6fd3cc3e-fbb9-4f82-b10c-329a6314abc6" providerId="AD" clId="Web-{670E349B-28F7-4CF1-8D9B-2810A42E7BEB}" dt="2022-02-24T20:44:09.079" v="47" actId="1076"/>
          <ac:picMkLst>
            <pc:docMk/>
            <pc:sldMk cId="573034737" sldId="273"/>
            <ac:picMk id="10" creationId="{C1B263F4-FDBD-4786-890F-8EAC1018D1A7}"/>
          </ac:picMkLst>
        </pc:picChg>
        <pc:picChg chg="add mod">
          <ac:chgData name="Colaw, Kaitlyn E." userId="S::colawk@my.erau.edu::6fd3cc3e-fbb9-4f82-b10c-329a6314abc6" providerId="AD" clId="Web-{670E349B-28F7-4CF1-8D9B-2810A42E7BEB}" dt="2022-02-24T20:53:56.549" v="51" actId="1076"/>
          <ac:picMkLst>
            <pc:docMk/>
            <pc:sldMk cId="573034737" sldId="273"/>
            <ac:picMk id="11" creationId="{CC9FBCF7-6A28-48FB-B6D0-5E1B5ECFE53C}"/>
          </ac:picMkLst>
        </pc:picChg>
      </pc:sldChg>
    </pc:docChg>
  </pc:docChgLst>
  <pc:docChgLst>
    <pc:chgData name="Morgan Yopp" userId="786c14f8-92a1-4b59-be9c-23fac5bb6ae2" providerId="ADAL" clId="{2BF89B20-12B1-4032-9EB3-8E51EB167D7A}"/>
    <pc:docChg chg="undo custSel addSld delSld modSld sldOrd">
      <pc:chgData name="Morgan Yopp" userId="786c14f8-92a1-4b59-be9c-23fac5bb6ae2" providerId="ADAL" clId="{2BF89B20-12B1-4032-9EB3-8E51EB167D7A}" dt="2022-02-05T05:52:38.179" v="3530" actId="12"/>
      <pc:docMkLst>
        <pc:docMk/>
      </pc:docMkLst>
      <pc:sldChg chg="addSp delSp modSp mod setBg addAnim setClrOvrMap delDesignElem">
        <pc:chgData name="Morgan Yopp" userId="786c14f8-92a1-4b59-be9c-23fac5bb6ae2" providerId="ADAL" clId="{2BF89B20-12B1-4032-9EB3-8E51EB167D7A}" dt="2022-02-05T05:33:27.620" v="3469" actId="27614"/>
        <pc:sldMkLst>
          <pc:docMk/>
          <pc:sldMk cId="2583855378" sldId="256"/>
        </pc:sldMkLst>
        <pc:spChg chg="mod">
          <ac:chgData name="Morgan Yopp" userId="786c14f8-92a1-4b59-be9c-23fac5bb6ae2" providerId="ADAL" clId="{2BF89B20-12B1-4032-9EB3-8E51EB167D7A}" dt="2022-02-05T05:33:21.633" v="3468" actId="26606"/>
          <ac:spMkLst>
            <pc:docMk/>
            <pc:sldMk cId="2583855378" sldId="256"/>
            <ac:spMk id="2" creationId="{AB8BE32B-56F8-4738-9B90-DC8BA424DDD4}"/>
          </ac:spMkLst>
        </pc:spChg>
        <pc:spChg chg="mod">
          <ac:chgData name="Morgan Yopp" userId="786c14f8-92a1-4b59-be9c-23fac5bb6ae2" providerId="ADAL" clId="{2BF89B20-12B1-4032-9EB3-8E51EB167D7A}" dt="2022-02-05T05:33:21.633" v="3468" actId="26606"/>
          <ac:spMkLst>
            <pc:docMk/>
            <pc:sldMk cId="2583855378" sldId="256"/>
            <ac:spMk id="3" creationId="{E4D0DB47-1156-4788-BD43-72B1DA46EB9D}"/>
          </ac:spMkLst>
        </pc:spChg>
        <pc:spChg chg="add del">
          <ac:chgData name="Morgan Yopp" userId="786c14f8-92a1-4b59-be9c-23fac5bb6ae2" providerId="ADAL" clId="{2BF89B20-12B1-4032-9EB3-8E51EB167D7A}" dt="2022-02-05T05:11:44.700" v="3319"/>
          <ac:spMkLst>
            <pc:docMk/>
            <pc:sldMk cId="2583855378" sldId="256"/>
            <ac:spMk id="5" creationId="{DF43132E-D4DF-4A83-9344-A782D0F5D9F6}"/>
          </ac:spMkLst>
        </pc:spChg>
        <pc:spChg chg="add del">
          <ac:chgData name="Morgan Yopp" userId="786c14f8-92a1-4b59-be9c-23fac5bb6ae2" providerId="ADAL" clId="{2BF89B20-12B1-4032-9EB3-8E51EB167D7A}" dt="2022-02-05T05:31:23.124" v="3453" actId="26606"/>
          <ac:spMkLst>
            <pc:docMk/>
            <pc:sldMk cId="2583855378" sldId="256"/>
            <ac:spMk id="7" creationId="{C04F8797-ED77-4C70-AAEA-0DE48267C25C}"/>
          </ac:spMkLst>
        </pc:spChg>
        <pc:spChg chg="add del">
          <ac:chgData name="Morgan Yopp" userId="786c14f8-92a1-4b59-be9c-23fac5bb6ae2" providerId="ADAL" clId="{2BF89B20-12B1-4032-9EB3-8E51EB167D7A}" dt="2022-02-05T05:10:31.683" v="3303"/>
          <ac:spMkLst>
            <pc:docMk/>
            <pc:sldMk cId="2583855378" sldId="256"/>
            <ac:spMk id="8" creationId="{DA3C47C2-33A2-44B2-BEAB-FEB679075C24}"/>
          </ac:spMkLst>
        </pc:spChg>
        <pc:spChg chg="add del">
          <ac:chgData name="Morgan Yopp" userId="786c14f8-92a1-4b59-be9c-23fac5bb6ae2" providerId="ADAL" clId="{2BF89B20-12B1-4032-9EB3-8E51EB167D7A}" dt="2022-02-05T05:31:23.124" v="3453" actId="26606"/>
          <ac:spMkLst>
            <pc:docMk/>
            <pc:sldMk cId="2583855378" sldId="256"/>
            <ac:spMk id="9" creationId="{CAD06229-FEB7-4CC9-8BE7-1A9457B9C601}"/>
          </ac:spMkLst>
        </pc:spChg>
        <pc:spChg chg="add del">
          <ac:chgData name="Morgan Yopp" userId="786c14f8-92a1-4b59-be9c-23fac5bb6ae2" providerId="ADAL" clId="{2BF89B20-12B1-4032-9EB3-8E51EB167D7A}" dt="2022-02-05T05:10:31.683" v="3303"/>
          <ac:spMkLst>
            <pc:docMk/>
            <pc:sldMk cId="2583855378" sldId="256"/>
            <ac:spMk id="10" creationId="{AD182BA8-54AD-4D9F-8264-B0FA8BB47D7C}"/>
          </ac:spMkLst>
        </pc:spChg>
        <pc:spChg chg="add del">
          <ac:chgData name="Morgan Yopp" userId="786c14f8-92a1-4b59-be9c-23fac5bb6ae2" providerId="ADAL" clId="{2BF89B20-12B1-4032-9EB3-8E51EB167D7A}" dt="2022-02-05T05:10:31.683" v="3303"/>
          <ac:spMkLst>
            <pc:docMk/>
            <pc:sldMk cId="2583855378" sldId="256"/>
            <ac:spMk id="12" creationId="{4ED83379-0499-45E1-AB78-6AA230F96442}"/>
          </ac:spMkLst>
        </pc:spChg>
        <pc:spChg chg="add del">
          <ac:chgData name="Morgan Yopp" userId="786c14f8-92a1-4b59-be9c-23fac5bb6ae2" providerId="ADAL" clId="{2BF89B20-12B1-4032-9EB3-8E51EB167D7A}" dt="2022-02-05T05:33:12.286" v="3465" actId="26606"/>
          <ac:spMkLst>
            <pc:docMk/>
            <pc:sldMk cId="2583855378" sldId="256"/>
            <ac:spMk id="18" creationId="{F4A20210-FA90-4B6D-8D2E-1B90054E097A}"/>
          </ac:spMkLst>
        </pc:spChg>
        <pc:spChg chg="add del">
          <ac:chgData name="Morgan Yopp" userId="786c14f8-92a1-4b59-be9c-23fac5bb6ae2" providerId="ADAL" clId="{2BF89B20-12B1-4032-9EB3-8E51EB167D7A}" dt="2022-02-05T05:33:12.286" v="3465" actId="26606"/>
          <ac:spMkLst>
            <pc:docMk/>
            <pc:sldMk cId="2583855378" sldId="256"/>
            <ac:spMk id="24" creationId="{39213B44-68B7-47E7-B506-5C79FCF80924}"/>
          </ac:spMkLst>
        </pc:spChg>
        <pc:spChg chg="add del">
          <ac:chgData name="Morgan Yopp" userId="786c14f8-92a1-4b59-be9c-23fac5bb6ae2" providerId="ADAL" clId="{2BF89B20-12B1-4032-9EB3-8E51EB167D7A}" dt="2022-02-05T05:33:21.571" v="3467" actId="26606"/>
          <ac:spMkLst>
            <pc:docMk/>
            <pc:sldMk cId="2583855378" sldId="256"/>
            <ac:spMk id="108" creationId="{C727912B-C157-4CDB-8486-00E702D36C1C}"/>
          </ac:spMkLst>
        </pc:spChg>
        <pc:spChg chg="add">
          <ac:chgData name="Morgan Yopp" userId="786c14f8-92a1-4b59-be9c-23fac5bb6ae2" providerId="ADAL" clId="{2BF89B20-12B1-4032-9EB3-8E51EB167D7A}" dt="2022-02-05T05:33:21.633" v="3468" actId="26606"/>
          <ac:spMkLst>
            <pc:docMk/>
            <pc:sldMk cId="2583855378" sldId="256"/>
            <ac:spMk id="111" creationId="{F4A20210-FA90-4B6D-8D2E-1B90054E097A}"/>
          </ac:spMkLst>
        </pc:spChg>
        <pc:spChg chg="add">
          <ac:chgData name="Morgan Yopp" userId="786c14f8-92a1-4b59-be9c-23fac5bb6ae2" providerId="ADAL" clId="{2BF89B20-12B1-4032-9EB3-8E51EB167D7A}" dt="2022-02-05T05:33:21.633" v="3468" actId="26606"/>
          <ac:spMkLst>
            <pc:docMk/>
            <pc:sldMk cId="2583855378" sldId="256"/>
            <ac:spMk id="112" creationId="{39213B44-68B7-47E7-B506-5C79FCF80924}"/>
          </ac:spMkLst>
        </pc:spChg>
        <pc:grpChg chg="add del">
          <ac:chgData name="Morgan Yopp" userId="786c14f8-92a1-4b59-be9c-23fac5bb6ae2" providerId="ADAL" clId="{2BF89B20-12B1-4032-9EB3-8E51EB167D7A}" dt="2022-02-05T05:33:12.286" v="3465" actId="26606"/>
          <ac:grpSpMkLst>
            <pc:docMk/>
            <pc:sldMk cId="2583855378" sldId="256"/>
            <ac:grpSpMk id="26" creationId="{39084D60-65A6-45F8-8C17-3529E43F1C39}"/>
          </ac:grpSpMkLst>
        </pc:grpChg>
        <pc:grpChg chg="add">
          <ac:chgData name="Morgan Yopp" userId="786c14f8-92a1-4b59-be9c-23fac5bb6ae2" providerId="ADAL" clId="{2BF89B20-12B1-4032-9EB3-8E51EB167D7A}" dt="2022-02-05T05:33:21.633" v="3468" actId="26606"/>
          <ac:grpSpMkLst>
            <pc:docMk/>
            <pc:sldMk cId="2583855378" sldId="256"/>
            <ac:grpSpMk id="113" creationId="{39084D60-65A6-45F8-8C17-3529E43F1C39}"/>
          </ac:grpSpMkLst>
        </pc:grpChg>
        <pc:picChg chg="add del">
          <ac:chgData name="Morgan Yopp" userId="786c14f8-92a1-4b59-be9c-23fac5bb6ae2" providerId="ADAL" clId="{2BF89B20-12B1-4032-9EB3-8E51EB167D7A}" dt="2022-02-05T05:31:23.124" v="3453" actId="26606"/>
          <ac:picMkLst>
            <pc:docMk/>
            <pc:sldMk cId="2583855378" sldId="256"/>
            <ac:picMk id="11" creationId="{42B44E02-2041-49BE-AF61-F91454DC3AA8}"/>
          </ac:picMkLst>
        </pc:picChg>
        <pc:picChg chg="add del">
          <ac:chgData name="Morgan Yopp" userId="786c14f8-92a1-4b59-be9c-23fac5bb6ae2" providerId="ADAL" clId="{2BF89B20-12B1-4032-9EB3-8E51EB167D7A}" dt="2022-02-05T05:33:21.633" v="3468" actId="26606"/>
          <ac:picMkLst>
            <pc:docMk/>
            <pc:sldMk cId="2583855378" sldId="256"/>
            <ac:picMk id="13" creationId="{C2D75EE2-CF15-45F1-A961-37B449E21483}"/>
          </ac:picMkLst>
        </pc:picChg>
        <pc:picChg chg="add del">
          <ac:chgData name="Morgan Yopp" userId="786c14f8-92a1-4b59-be9c-23fac5bb6ae2" providerId="ADAL" clId="{2BF89B20-12B1-4032-9EB3-8E51EB167D7A}" dt="2022-02-05T05:31:23.124" v="3453" actId="26606"/>
          <ac:picMkLst>
            <pc:docMk/>
            <pc:sldMk cId="2583855378" sldId="256"/>
            <ac:picMk id="14" creationId="{08625290-97B7-41E9-9685-D438F86FC9EA}"/>
          </ac:picMkLst>
        </pc:picChg>
        <pc:picChg chg="add mod ord">
          <ac:chgData name="Morgan Yopp" userId="786c14f8-92a1-4b59-be9c-23fac5bb6ae2" providerId="ADAL" clId="{2BF89B20-12B1-4032-9EB3-8E51EB167D7A}" dt="2022-02-05T05:33:27.620" v="3469" actId="27614"/>
          <ac:picMkLst>
            <pc:docMk/>
            <pc:sldMk cId="2583855378" sldId="256"/>
            <ac:picMk id="15" creationId="{F343C972-4B45-4BE6-844A-42894498789C}"/>
          </ac:picMkLst>
        </pc:picChg>
        <pc:picChg chg="add del">
          <ac:chgData name="Morgan Yopp" userId="786c14f8-92a1-4b59-be9c-23fac5bb6ae2" providerId="ADAL" clId="{2BF89B20-12B1-4032-9EB3-8E51EB167D7A}" dt="2022-02-05T05:32:04.659" v="3461" actId="26606"/>
          <ac:picMkLst>
            <pc:docMk/>
            <pc:sldMk cId="2583855378" sldId="256"/>
            <ac:picMk id="16" creationId="{C2D75EE2-CF15-45F1-A961-37B449E21483}"/>
          </ac:picMkLst>
        </pc:picChg>
        <pc:picChg chg="add del mod">
          <ac:chgData name="Morgan Yopp" userId="786c14f8-92a1-4b59-be9c-23fac5bb6ae2" providerId="ADAL" clId="{2BF89B20-12B1-4032-9EB3-8E51EB167D7A}" dt="2022-02-05T05:32:04.659" v="3461" actId="26606"/>
          <ac:picMkLst>
            <pc:docMk/>
            <pc:sldMk cId="2583855378" sldId="256"/>
            <ac:picMk id="17" creationId="{73C5CE66-C0F7-44F2-8796-089895642587}"/>
          </ac:picMkLst>
        </pc:picChg>
        <pc:picChg chg="add del">
          <ac:chgData name="Morgan Yopp" userId="786c14f8-92a1-4b59-be9c-23fac5bb6ae2" providerId="ADAL" clId="{2BF89B20-12B1-4032-9EB3-8E51EB167D7A}" dt="2022-02-05T05:33:12.286" v="3465" actId="26606"/>
          <ac:picMkLst>
            <pc:docMk/>
            <pc:sldMk cId="2583855378" sldId="256"/>
            <ac:picMk id="20" creationId="{545F67A4-7428-47F3-AE14-8CA43D976E11}"/>
          </ac:picMkLst>
        </pc:picChg>
        <pc:picChg chg="add del">
          <ac:chgData name="Morgan Yopp" userId="786c14f8-92a1-4b59-be9c-23fac5bb6ae2" providerId="ADAL" clId="{2BF89B20-12B1-4032-9EB3-8E51EB167D7A}" dt="2022-02-05T05:32:00.060" v="3458" actId="26606"/>
          <ac:picMkLst>
            <pc:docMk/>
            <pc:sldMk cId="2583855378" sldId="256"/>
            <ac:picMk id="22" creationId="{C2D75EE2-CF15-45F1-A961-37B449E21483}"/>
          </ac:picMkLst>
        </pc:picChg>
        <pc:picChg chg="add del">
          <ac:chgData name="Morgan Yopp" userId="786c14f8-92a1-4b59-be9c-23fac5bb6ae2" providerId="ADAL" clId="{2BF89B20-12B1-4032-9EB3-8E51EB167D7A}" dt="2022-02-05T05:33:21.571" v="3467" actId="26606"/>
          <ac:picMkLst>
            <pc:docMk/>
            <pc:sldMk cId="2583855378" sldId="256"/>
            <ac:picMk id="106" creationId="{8EC1A43B-D167-4E96-B7AD-61D3D9225CBB}"/>
          </ac:picMkLst>
        </pc:picChg>
        <pc:picChg chg="add del">
          <ac:chgData name="Morgan Yopp" userId="786c14f8-92a1-4b59-be9c-23fac5bb6ae2" providerId="ADAL" clId="{2BF89B20-12B1-4032-9EB3-8E51EB167D7A}" dt="2022-02-05T05:33:21.571" v="3467" actId="26606"/>
          <ac:picMkLst>
            <pc:docMk/>
            <pc:sldMk cId="2583855378" sldId="256"/>
            <ac:picMk id="107" creationId="{86623E07-B4B3-43D5-AB6E-5FD9A1C11D35}"/>
          </ac:picMkLst>
        </pc:picChg>
        <pc:picChg chg="add">
          <ac:chgData name="Morgan Yopp" userId="786c14f8-92a1-4b59-be9c-23fac5bb6ae2" providerId="ADAL" clId="{2BF89B20-12B1-4032-9EB3-8E51EB167D7A}" dt="2022-02-05T05:33:21.633" v="3468" actId="26606"/>
          <ac:picMkLst>
            <pc:docMk/>
            <pc:sldMk cId="2583855378" sldId="256"/>
            <ac:picMk id="110" creationId="{545F67A4-7428-47F3-AE14-8CA43D976E11}"/>
          </ac:picMkLst>
        </pc:picChg>
        <pc:cxnChg chg="add del">
          <ac:chgData name="Morgan Yopp" userId="786c14f8-92a1-4b59-be9c-23fac5bb6ae2" providerId="ADAL" clId="{2BF89B20-12B1-4032-9EB3-8E51EB167D7A}" dt="2022-02-05T05:11:44.700" v="3319"/>
          <ac:cxnSpMkLst>
            <pc:docMk/>
            <pc:sldMk cId="2583855378" sldId="256"/>
            <ac:cxnSpMk id="6" creationId="{6AA24BC1-1577-4586-AD7A-417660E37253}"/>
          </ac:cxnSpMkLst>
        </pc:cxnChg>
      </pc:sldChg>
      <pc:sldChg chg="addSp delSp modSp mod setBg setClrOvrMap delDesignElem">
        <pc:chgData name="Morgan Yopp" userId="786c14f8-92a1-4b59-be9c-23fac5bb6ae2" providerId="ADAL" clId="{2BF89B20-12B1-4032-9EB3-8E51EB167D7A}" dt="2022-02-05T05:25:29.559" v="3420" actId="1076"/>
        <pc:sldMkLst>
          <pc:docMk/>
          <pc:sldMk cId="951055272" sldId="257"/>
        </pc:sldMkLst>
        <pc:spChg chg="mod">
          <ac:chgData name="Morgan Yopp" userId="786c14f8-92a1-4b59-be9c-23fac5bb6ae2" providerId="ADAL" clId="{2BF89B20-12B1-4032-9EB3-8E51EB167D7A}" dt="2022-02-05T05:11:20.236" v="3309" actId="26606"/>
          <ac:spMkLst>
            <pc:docMk/>
            <pc:sldMk cId="951055272" sldId="257"/>
            <ac:spMk id="2" creationId="{A0E129EB-5552-49A0-B6BA-872E66F6EE02}"/>
          </ac:spMkLst>
        </pc:spChg>
        <pc:spChg chg="mod">
          <ac:chgData name="Morgan Yopp" userId="786c14f8-92a1-4b59-be9c-23fac5bb6ae2" providerId="ADAL" clId="{2BF89B20-12B1-4032-9EB3-8E51EB167D7A}" dt="2022-02-05T05:25:29.559" v="3420" actId="1076"/>
          <ac:spMkLst>
            <pc:docMk/>
            <pc:sldMk cId="951055272" sldId="257"/>
            <ac:spMk id="3" creationId="{52AB0945-419A-483D-B0A5-745870007492}"/>
          </ac:spMkLst>
        </pc:spChg>
        <pc:spChg chg="add del">
          <ac:chgData name="Morgan Yopp" userId="786c14f8-92a1-4b59-be9c-23fac5bb6ae2" providerId="ADAL" clId="{2BF89B20-12B1-4032-9EB3-8E51EB167D7A}" dt="2022-02-05T05:11:44.700" v="3319"/>
          <ac:spMkLst>
            <pc:docMk/>
            <pc:sldMk cId="951055272" sldId="257"/>
            <ac:spMk id="5" creationId="{50E53EDA-3B94-4F6B-9E86-D3BB9EBB9616}"/>
          </ac:spMkLst>
        </pc:spChg>
        <pc:spChg chg="add">
          <ac:chgData name="Morgan Yopp" userId="786c14f8-92a1-4b59-be9c-23fac5bb6ae2" providerId="ADAL" clId="{2BF89B20-12B1-4032-9EB3-8E51EB167D7A}" dt="2022-02-05T05:25:13.472" v="3411" actId="26606"/>
          <ac:spMkLst>
            <pc:docMk/>
            <pc:sldMk cId="951055272" sldId="257"/>
            <ac:spMk id="7" creationId="{50E53EDA-3B94-4F6B-9E86-D3BB9EBB9616}"/>
          </ac:spMkLst>
        </pc:spChg>
        <pc:spChg chg="add del">
          <ac:chgData name="Morgan Yopp" userId="786c14f8-92a1-4b59-be9c-23fac5bb6ae2" providerId="ADAL" clId="{2BF89B20-12B1-4032-9EB3-8E51EB167D7A}" dt="2022-02-05T05:10:31.683" v="3303"/>
          <ac:spMkLst>
            <pc:docMk/>
            <pc:sldMk cId="951055272" sldId="257"/>
            <ac:spMk id="8" creationId="{EA67B5B4-3A24-436E-B663-1B2EBFF8A0CD}"/>
          </ac:spMkLst>
        </pc:spChg>
        <pc:spChg chg="add del">
          <ac:chgData name="Morgan Yopp" userId="786c14f8-92a1-4b59-be9c-23fac5bb6ae2" providerId="ADAL" clId="{2BF89B20-12B1-4032-9EB3-8E51EB167D7A}" dt="2022-02-05T05:10:31.683" v="3303"/>
          <ac:spMkLst>
            <pc:docMk/>
            <pc:sldMk cId="951055272" sldId="257"/>
            <ac:spMk id="10" creationId="{987FDF89-C993-41F4-A1B8-DBAFF16008A9}"/>
          </ac:spMkLst>
        </pc:spChg>
        <pc:spChg chg="add del">
          <ac:chgData name="Morgan Yopp" userId="786c14f8-92a1-4b59-be9c-23fac5bb6ae2" providerId="ADAL" clId="{2BF89B20-12B1-4032-9EB3-8E51EB167D7A}" dt="2022-02-05T05:10:31.683" v="3303"/>
          <ac:spMkLst>
            <pc:docMk/>
            <pc:sldMk cId="951055272" sldId="257"/>
            <ac:spMk id="12" creationId="{D1D7179B-FF7C-482F-B3D9-2BE9ED1139F9}"/>
          </ac:spMkLst>
        </pc:spChg>
        <pc:cxnChg chg="add del">
          <ac:chgData name="Morgan Yopp" userId="786c14f8-92a1-4b59-be9c-23fac5bb6ae2" providerId="ADAL" clId="{2BF89B20-12B1-4032-9EB3-8E51EB167D7A}" dt="2022-02-05T05:11:44.700" v="3319"/>
          <ac:cxnSpMkLst>
            <pc:docMk/>
            <pc:sldMk cId="951055272" sldId="257"/>
            <ac:cxnSpMk id="6" creationId="{30EFD79F-7790-479B-B7DB-BD0D8C101DDD}"/>
          </ac:cxnSpMkLst>
        </pc:cxnChg>
        <pc:cxnChg chg="add">
          <ac:chgData name="Morgan Yopp" userId="786c14f8-92a1-4b59-be9c-23fac5bb6ae2" providerId="ADAL" clId="{2BF89B20-12B1-4032-9EB3-8E51EB167D7A}" dt="2022-02-05T05:25:13.472" v="3411" actId="26606"/>
          <ac:cxnSpMkLst>
            <pc:docMk/>
            <pc:sldMk cId="951055272" sldId="257"/>
            <ac:cxnSpMk id="9" creationId="{30EFD79F-7790-479B-B7DB-BD0D8C101DDD}"/>
          </ac:cxnSpMkLst>
        </pc:cxnChg>
      </pc:sldChg>
      <pc:sldChg chg="modSp">
        <pc:chgData name="Morgan Yopp" userId="786c14f8-92a1-4b59-be9c-23fac5bb6ae2" providerId="ADAL" clId="{2BF89B20-12B1-4032-9EB3-8E51EB167D7A}" dt="2022-02-05T05:11:44.700" v="3319"/>
        <pc:sldMkLst>
          <pc:docMk/>
          <pc:sldMk cId="4124737725" sldId="258"/>
        </pc:sldMkLst>
        <pc:spChg chg="mod">
          <ac:chgData name="Morgan Yopp" userId="786c14f8-92a1-4b59-be9c-23fac5bb6ae2" providerId="ADAL" clId="{2BF89B20-12B1-4032-9EB3-8E51EB167D7A}" dt="2022-02-05T05:11:44.700" v="3319"/>
          <ac:spMkLst>
            <pc:docMk/>
            <pc:sldMk cId="4124737725" sldId="258"/>
            <ac:spMk id="2" creationId="{7990D590-41B6-4F90-85AF-7EEC5D1E57B2}"/>
          </ac:spMkLst>
        </pc:spChg>
        <pc:spChg chg="mod">
          <ac:chgData name="Morgan Yopp" userId="786c14f8-92a1-4b59-be9c-23fac5bb6ae2" providerId="ADAL" clId="{2BF89B20-12B1-4032-9EB3-8E51EB167D7A}" dt="2022-02-05T05:11:44.700" v="3319"/>
          <ac:spMkLst>
            <pc:docMk/>
            <pc:sldMk cId="4124737725" sldId="258"/>
            <ac:spMk id="3" creationId="{5C3B3A68-DD59-42E2-8CE7-FC0B7302B490}"/>
          </ac:spMkLst>
        </pc:spChg>
      </pc:sldChg>
      <pc:sldChg chg="addSp delSp modSp mod setBg setClrOvrMap delDesignElem">
        <pc:chgData name="Morgan Yopp" userId="786c14f8-92a1-4b59-be9c-23fac5bb6ae2" providerId="ADAL" clId="{2BF89B20-12B1-4032-9EB3-8E51EB167D7A}" dt="2022-02-05T05:52:38.179" v="3530" actId="12"/>
        <pc:sldMkLst>
          <pc:docMk/>
          <pc:sldMk cId="4006659298" sldId="259"/>
        </pc:sldMkLst>
        <pc:spChg chg="mod">
          <ac:chgData name="Morgan Yopp" userId="786c14f8-92a1-4b59-be9c-23fac5bb6ae2" providerId="ADAL" clId="{2BF89B20-12B1-4032-9EB3-8E51EB167D7A}" dt="2022-02-05T05:11:29.693" v="3311" actId="26606"/>
          <ac:spMkLst>
            <pc:docMk/>
            <pc:sldMk cId="4006659298" sldId="259"/>
            <ac:spMk id="2" creationId="{63507158-24C3-4338-84D9-C6E1D04A70B4}"/>
          </ac:spMkLst>
        </pc:spChg>
        <pc:spChg chg="mod">
          <ac:chgData name="Morgan Yopp" userId="786c14f8-92a1-4b59-be9c-23fac5bb6ae2" providerId="ADAL" clId="{2BF89B20-12B1-4032-9EB3-8E51EB167D7A}" dt="2022-02-05T05:52:38.179" v="3530" actId="12"/>
          <ac:spMkLst>
            <pc:docMk/>
            <pc:sldMk cId="4006659298" sldId="259"/>
            <ac:spMk id="3" creationId="{03114F2D-72FE-478E-BBD0-4B7DA974FED0}"/>
          </ac:spMkLst>
        </pc:spChg>
        <pc:spChg chg="add del">
          <ac:chgData name="Morgan Yopp" userId="786c14f8-92a1-4b59-be9c-23fac5bb6ae2" providerId="ADAL" clId="{2BF89B20-12B1-4032-9EB3-8E51EB167D7A}" dt="2022-02-05T05:11:44.700" v="3319"/>
          <ac:spMkLst>
            <pc:docMk/>
            <pc:sldMk cId="4006659298" sldId="259"/>
            <ac:spMk id="5" creationId="{50E53EDA-3B94-4F6B-9E86-D3BB9EBB9616}"/>
          </ac:spMkLst>
        </pc:spChg>
        <pc:spChg chg="add">
          <ac:chgData name="Morgan Yopp" userId="786c14f8-92a1-4b59-be9c-23fac5bb6ae2" providerId="ADAL" clId="{2BF89B20-12B1-4032-9EB3-8E51EB167D7A}" dt="2022-02-05T05:26:38.983" v="3425" actId="26606"/>
          <ac:spMkLst>
            <pc:docMk/>
            <pc:sldMk cId="4006659298" sldId="259"/>
            <ac:spMk id="7" creationId="{50E53EDA-3B94-4F6B-9E86-D3BB9EBB9616}"/>
          </ac:spMkLst>
        </pc:spChg>
        <pc:spChg chg="add del">
          <ac:chgData name="Morgan Yopp" userId="786c14f8-92a1-4b59-be9c-23fac5bb6ae2" providerId="ADAL" clId="{2BF89B20-12B1-4032-9EB3-8E51EB167D7A}" dt="2022-02-05T05:10:31.683" v="3303"/>
          <ac:spMkLst>
            <pc:docMk/>
            <pc:sldMk cId="4006659298" sldId="259"/>
            <ac:spMk id="8" creationId="{EA67B5B4-3A24-436E-B663-1B2EBFF8A0CD}"/>
          </ac:spMkLst>
        </pc:spChg>
        <pc:spChg chg="add del">
          <ac:chgData name="Morgan Yopp" userId="786c14f8-92a1-4b59-be9c-23fac5bb6ae2" providerId="ADAL" clId="{2BF89B20-12B1-4032-9EB3-8E51EB167D7A}" dt="2022-02-05T05:10:31.683" v="3303"/>
          <ac:spMkLst>
            <pc:docMk/>
            <pc:sldMk cId="4006659298" sldId="259"/>
            <ac:spMk id="10" creationId="{987FDF89-C993-41F4-A1B8-DBAFF16008A9}"/>
          </ac:spMkLst>
        </pc:spChg>
        <pc:spChg chg="add del">
          <ac:chgData name="Morgan Yopp" userId="786c14f8-92a1-4b59-be9c-23fac5bb6ae2" providerId="ADAL" clId="{2BF89B20-12B1-4032-9EB3-8E51EB167D7A}" dt="2022-02-05T05:10:31.683" v="3303"/>
          <ac:spMkLst>
            <pc:docMk/>
            <pc:sldMk cId="4006659298" sldId="259"/>
            <ac:spMk id="12" creationId="{D1D7179B-FF7C-482F-B3D9-2BE9ED1139F9}"/>
          </ac:spMkLst>
        </pc:spChg>
        <pc:cxnChg chg="add del">
          <ac:chgData name="Morgan Yopp" userId="786c14f8-92a1-4b59-be9c-23fac5bb6ae2" providerId="ADAL" clId="{2BF89B20-12B1-4032-9EB3-8E51EB167D7A}" dt="2022-02-05T05:11:44.700" v="3319"/>
          <ac:cxnSpMkLst>
            <pc:docMk/>
            <pc:sldMk cId="4006659298" sldId="259"/>
            <ac:cxnSpMk id="6" creationId="{30EFD79F-7790-479B-B7DB-BD0D8C101DDD}"/>
          </ac:cxnSpMkLst>
        </pc:cxnChg>
        <pc:cxnChg chg="add">
          <ac:chgData name="Morgan Yopp" userId="786c14f8-92a1-4b59-be9c-23fac5bb6ae2" providerId="ADAL" clId="{2BF89B20-12B1-4032-9EB3-8E51EB167D7A}" dt="2022-02-05T05:26:38.983" v="3425" actId="26606"/>
          <ac:cxnSpMkLst>
            <pc:docMk/>
            <pc:sldMk cId="4006659298" sldId="259"/>
            <ac:cxnSpMk id="9" creationId="{30EFD79F-7790-479B-B7DB-BD0D8C101DDD}"/>
          </ac:cxnSpMkLst>
        </pc:cxnChg>
      </pc:sldChg>
      <pc:sldChg chg="addSp delSp modSp del mod setBg setClrOvrMap delDesignElem modCm modNotesTx">
        <pc:chgData name="Morgan Yopp" userId="786c14f8-92a1-4b59-be9c-23fac5bb6ae2" providerId="ADAL" clId="{2BF89B20-12B1-4032-9EB3-8E51EB167D7A}" dt="2022-02-05T05:18:23.281" v="3366" actId="47"/>
        <pc:sldMkLst>
          <pc:docMk/>
          <pc:sldMk cId="920736547" sldId="260"/>
        </pc:sldMkLst>
        <pc:spChg chg="del mod">
          <ac:chgData name="Morgan Yopp" userId="786c14f8-92a1-4b59-be9c-23fac5bb6ae2" providerId="ADAL" clId="{2BF89B20-12B1-4032-9EB3-8E51EB167D7A}" dt="2022-02-05T04:52:39.547" v="3209" actId="478"/>
          <ac:spMkLst>
            <pc:docMk/>
            <pc:sldMk cId="920736547" sldId="260"/>
            <ac:spMk id="2" creationId="{E0E80A80-9060-4F75-9DE2-957EB9AC4030}"/>
          </ac:spMkLst>
        </pc:spChg>
        <pc:spChg chg="del">
          <ac:chgData name="Morgan Yopp" userId="786c14f8-92a1-4b59-be9c-23fac5bb6ae2" providerId="ADAL" clId="{2BF89B20-12B1-4032-9EB3-8E51EB167D7A}" dt="2022-02-05T04:52:39.547" v="3209" actId="478"/>
          <ac:spMkLst>
            <pc:docMk/>
            <pc:sldMk cId="920736547" sldId="260"/>
            <ac:spMk id="4" creationId="{85A404FD-3F9D-4F6E-9209-5D7BB6BD8E9A}"/>
          </ac:spMkLst>
        </pc:spChg>
        <pc:spChg chg="del">
          <ac:chgData name="Morgan Yopp" userId="786c14f8-92a1-4b59-be9c-23fac5bb6ae2" providerId="ADAL" clId="{2BF89B20-12B1-4032-9EB3-8E51EB167D7A}" dt="2022-02-05T04:52:39.547" v="3209" actId="478"/>
          <ac:spMkLst>
            <pc:docMk/>
            <pc:sldMk cId="920736547" sldId="260"/>
            <ac:spMk id="5" creationId="{1A77EA36-B966-4DD9-A470-74B81137C17F}"/>
          </ac:spMkLst>
        </pc:spChg>
        <pc:spChg chg="del">
          <ac:chgData name="Morgan Yopp" userId="786c14f8-92a1-4b59-be9c-23fac5bb6ae2" providerId="ADAL" clId="{2BF89B20-12B1-4032-9EB3-8E51EB167D7A}" dt="2022-02-05T04:52:39.547" v="3209" actId="478"/>
          <ac:spMkLst>
            <pc:docMk/>
            <pc:sldMk cId="920736547" sldId="260"/>
            <ac:spMk id="6" creationId="{019A74E4-5783-44E7-A6EE-6494DBC652F7}"/>
          </ac:spMkLst>
        </pc:spChg>
        <pc:spChg chg="del">
          <ac:chgData name="Morgan Yopp" userId="786c14f8-92a1-4b59-be9c-23fac5bb6ae2" providerId="ADAL" clId="{2BF89B20-12B1-4032-9EB3-8E51EB167D7A}" dt="2022-02-05T04:52:39.547" v="3209" actId="478"/>
          <ac:spMkLst>
            <pc:docMk/>
            <pc:sldMk cId="920736547" sldId="260"/>
            <ac:spMk id="7" creationId="{94BAB004-8EEB-4C56-AA33-D9CDAEEB42F1}"/>
          </ac:spMkLst>
        </pc:spChg>
        <pc:spChg chg="del">
          <ac:chgData name="Morgan Yopp" userId="786c14f8-92a1-4b59-be9c-23fac5bb6ae2" providerId="ADAL" clId="{2BF89B20-12B1-4032-9EB3-8E51EB167D7A}" dt="2022-02-05T04:52:39.547" v="3209" actId="478"/>
          <ac:spMkLst>
            <pc:docMk/>
            <pc:sldMk cId="920736547" sldId="260"/>
            <ac:spMk id="8" creationId="{524137B6-253B-4779-AC86-783A66B4D61A}"/>
          </ac:spMkLst>
        </pc:spChg>
        <pc:spChg chg="del">
          <ac:chgData name="Morgan Yopp" userId="786c14f8-92a1-4b59-be9c-23fac5bb6ae2" providerId="ADAL" clId="{2BF89B20-12B1-4032-9EB3-8E51EB167D7A}" dt="2022-02-05T04:52:39.547" v="3209" actId="478"/>
          <ac:spMkLst>
            <pc:docMk/>
            <pc:sldMk cId="920736547" sldId="260"/>
            <ac:spMk id="9" creationId="{1A6518F7-1B9B-447D-A47C-EA576B61D214}"/>
          </ac:spMkLst>
        </pc:spChg>
        <pc:spChg chg="del">
          <ac:chgData name="Morgan Yopp" userId="786c14f8-92a1-4b59-be9c-23fac5bb6ae2" providerId="ADAL" clId="{2BF89B20-12B1-4032-9EB3-8E51EB167D7A}" dt="2022-02-05T04:52:39.547" v="3209" actId="478"/>
          <ac:spMkLst>
            <pc:docMk/>
            <pc:sldMk cId="920736547" sldId="260"/>
            <ac:spMk id="10" creationId="{D3D14E78-E74A-4393-8D6D-78C44FC02372}"/>
          </ac:spMkLst>
        </pc:spChg>
        <pc:spChg chg="del">
          <ac:chgData name="Morgan Yopp" userId="786c14f8-92a1-4b59-be9c-23fac5bb6ae2" providerId="ADAL" clId="{2BF89B20-12B1-4032-9EB3-8E51EB167D7A}" dt="2022-02-05T04:52:39.547" v="3209" actId="478"/>
          <ac:spMkLst>
            <pc:docMk/>
            <pc:sldMk cId="920736547" sldId="260"/>
            <ac:spMk id="11" creationId="{8070E5F7-C525-47EA-A25B-08FE4F959829}"/>
          </ac:spMkLst>
        </pc:spChg>
        <pc:spChg chg="del">
          <ac:chgData name="Morgan Yopp" userId="786c14f8-92a1-4b59-be9c-23fac5bb6ae2" providerId="ADAL" clId="{2BF89B20-12B1-4032-9EB3-8E51EB167D7A}" dt="2022-02-05T04:52:39.547" v="3209" actId="478"/>
          <ac:spMkLst>
            <pc:docMk/>
            <pc:sldMk cId="920736547" sldId="260"/>
            <ac:spMk id="12" creationId="{DFFA6B8F-5167-4C0F-9480-82002AD91822}"/>
          </ac:spMkLst>
        </pc:spChg>
        <pc:spChg chg="add mod">
          <ac:chgData name="Morgan Yopp" userId="786c14f8-92a1-4b59-be9c-23fac5bb6ae2" providerId="ADAL" clId="{2BF89B20-12B1-4032-9EB3-8E51EB167D7A}" dt="2022-02-05T05:11:58.214" v="3322" actId="26606"/>
          <ac:spMkLst>
            <pc:docMk/>
            <pc:sldMk cId="920736547" sldId="260"/>
            <ac:spMk id="13" creationId="{BBC6EFE1-2DD0-43DC-8B88-8A2BE496C67B}"/>
          </ac:spMkLst>
        </pc:spChg>
        <pc:spChg chg="add del">
          <ac:chgData name="Morgan Yopp" userId="786c14f8-92a1-4b59-be9c-23fac5bb6ae2" providerId="ADAL" clId="{2BF89B20-12B1-4032-9EB3-8E51EB167D7A}" dt="2022-02-05T05:03:39.514" v="3248" actId="26606"/>
          <ac:spMkLst>
            <pc:docMk/>
            <pc:sldMk cId="920736547" sldId="260"/>
            <ac:spMk id="32" creationId="{D12DDE76-C203-4047-9998-63900085B5E8}"/>
          </ac:spMkLst>
        </pc:spChg>
        <pc:spChg chg="add">
          <ac:chgData name="Morgan Yopp" userId="786c14f8-92a1-4b59-be9c-23fac5bb6ae2" providerId="ADAL" clId="{2BF89B20-12B1-4032-9EB3-8E51EB167D7A}" dt="2022-02-05T05:11:58.214" v="3322" actId="26606"/>
          <ac:spMkLst>
            <pc:docMk/>
            <pc:sldMk cId="920736547" sldId="260"/>
            <ac:spMk id="34" creationId="{09C946AC-2072-4946-A2B8-39F09D0944EE}"/>
          </ac:spMkLst>
        </pc:spChg>
        <pc:spChg chg="add">
          <ac:chgData name="Morgan Yopp" userId="786c14f8-92a1-4b59-be9c-23fac5bb6ae2" providerId="ADAL" clId="{2BF89B20-12B1-4032-9EB3-8E51EB167D7A}" dt="2022-02-05T05:11:58.214" v="3322" actId="26606"/>
          <ac:spMkLst>
            <pc:docMk/>
            <pc:sldMk cId="920736547" sldId="260"/>
            <ac:spMk id="35" creationId="{9ECF13F4-3D2A-4F2E-9BBD-3038670D21ED}"/>
          </ac:spMkLst>
        </pc:spChg>
        <pc:spChg chg="add del">
          <ac:chgData name="Morgan Yopp" userId="786c14f8-92a1-4b59-be9c-23fac5bb6ae2" providerId="ADAL" clId="{2BF89B20-12B1-4032-9EB3-8E51EB167D7A}" dt="2022-02-05T05:03:39.508" v="3247" actId="26606"/>
          <ac:spMkLst>
            <pc:docMk/>
            <pc:sldMk cId="920736547" sldId="260"/>
            <ac:spMk id="37" creationId="{1707FC24-6981-43D9-B525-C7832BA22463}"/>
          </ac:spMkLst>
        </pc:spChg>
        <pc:spChg chg="add">
          <ac:chgData name="Morgan Yopp" userId="786c14f8-92a1-4b59-be9c-23fac5bb6ae2" providerId="ADAL" clId="{2BF89B20-12B1-4032-9EB3-8E51EB167D7A}" dt="2022-02-05T05:11:58.214" v="3322" actId="26606"/>
          <ac:spMkLst>
            <pc:docMk/>
            <pc:sldMk cId="920736547" sldId="260"/>
            <ac:spMk id="38" creationId="{559FD8B5-8CC4-4CFE-BD2A-1216B1F2C3DB}"/>
          </ac:spMkLst>
        </pc:spChg>
        <pc:spChg chg="add del">
          <ac:chgData name="Morgan Yopp" userId="786c14f8-92a1-4b59-be9c-23fac5bb6ae2" providerId="ADAL" clId="{2BF89B20-12B1-4032-9EB3-8E51EB167D7A}" dt="2022-02-05T05:10:31.683" v="3303"/>
          <ac:spMkLst>
            <pc:docMk/>
            <pc:sldMk cId="920736547" sldId="260"/>
            <ac:spMk id="39" creationId="{9A0576B0-CD8C-4661-95C8-A9F2CE7CDDB0}"/>
          </ac:spMkLst>
        </pc:spChg>
        <pc:spChg chg="add del">
          <ac:chgData name="Morgan Yopp" userId="786c14f8-92a1-4b59-be9c-23fac5bb6ae2" providerId="ADAL" clId="{2BF89B20-12B1-4032-9EB3-8E51EB167D7A}" dt="2022-02-05T05:10:31.683" v="3303"/>
          <ac:spMkLst>
            <pc:docMk/>
            <pc:sldMk cId="920736547" sldId="260"/>
            <ac:spMk id="40" creationId="{605494DE-B078-4D87-BB01-C84320618DAD}"/>
          </ac:spMkLst>
        </pc:spChg>
        <pc:spChg chg="add del">
          <ac:chgData name="Morgan Yopp" userId="786c14f8-92a1-4b59-be9c-23fac5bb6ae2" providerId="ADAL" clId="{2BF89B20-12B1-4032-9EB3-8E51EB167D7A}" dt="2022-02-05T05:10:31.683" v="3303"/>
          <ac:spMkLst>
            <pc:docMk/>
            <pc:sldMk cId="920736547" sldId="260"/>
            <ac:spMk id="41" creationId="{3FF60E2B-3919-423C-B1FF-56CDE6681165}"/>
          </ac:spMkLst>
        </pc:spChg>
        <pc:grpChg chg="add">
          <ac:chgData name="Morgan Yopp" userId="786c14f8-92a1-4b59-be9c-23fac5bb6ae2" providerId="ADAL" clId="{2BF89B20-12B1-4032-9EB3-8E51EB167D7A}" dt="2022-02-05T05:11:58.214" v="3322" actId="26606"/>
          <ac:grpSpMkLst>
            <pc:docMk/>
            <pc:sldMk cId="920736547" sldId="260"/>
            <ac:grpSpMk id="42" creationId="{19660E16-DCC0-4B6C-8E84-4C292580059F}"/>
          </ac:grpSpMkLst>
        </pc:grpChg>
        <pc:picChg chg="add mod">
          <ac:chgData name="Morgan Yopp" userId="786c14f8-92a1-4b59-be9c-23fac5bb6ae2" providerId="ADAL" clId="{2BF89B20-12B1-4032-9EB3-8E51EB167D7A}" dt="2022-02-05T05:12:42.939" v="3328" actId="1076"/>
          <ac:picMkLst>
            <pc:docMk/>
            <pc:sldMk cId="920736547" sldId="260"/>
            <ac:picMk id="27" creationId="{47DC73D5-2F9E-41EE-A8F5-FBF8F801E280}"/>
          </ac:picMkLst>
        </pc:picChg>
        <pc:picChg chg="add">
          <ac:chgData name="Morgan Yopp" userId="786c14f8-92a1-4b59-be9c-23fac5bb6ae2" providerId="ADAL" clId="{2BF89B20-12B1-4032-9EB3-8E51EB167D7A}" dt="2022-02-05T05:11:58.214" v="3322" actId="26606"/>
          <ac:picMkLst>
            <pc:docMk/>
            <pc:sldMk cId="920736547" sldId="260"/>
            <ac:picMk id="33" creationId="{6AF6706C-CF07-43A1-BCC4-CBA5D33820DA}"/>
          </ac:picMkLst>
        </pc:picChg>
        <pc:picChg chg="add">
          <ac:chgData name="Morgan Yopp" userId="786c14f8-92a1-4b59-be9c-23fac5bb6ae2" providerId="ADAL" clId="{2BF89B20-12B1-4032-9EB3-8E51EB167D7A}" dt="2022-02-05T05:11:58.214" v="3322" actId="26606"/>
          <ac:picMkLst>
            <pc:docMk/>
            <pc:sldMk cId="920736547" sldId="260"/>
            <ac:picMk id="36" creationId="{A748C8C8-F348-4D00-852A-26DD9EBCC24C}"/>
          </ac:picMkLst>
        </pc:picChg>
        <pc:cxnChg chg="del">
          <ac:chgData name="Morgan Yopp" userId="786c14f8-92a1-4b59-be9c-23fac5bb6ae2" providerId="ADAL" clId="{2BF89B20-12B1-4032-9EB3-8E51EB167D7A}" dt="2022-02-05T04:52:39.547" v="3209" actId="478"/>
          <ac:cxnSpMkLst>
            <pc:docMk/>
            <pc:sldMk cId="920736547" sldId="260"/>
            <ac:cxnSpMk id="14" creationId="{72C412ED-27CE-490D-9A01-BCE251D3D994}"/>
          </ac:cxnSpMkLst>
        </pc:cxnChg>
        <pc:cxnChg chg="del">
          <ac:chgData name="Morgan Yopp" userId="786c14f8-92a1-4b59-be9c-23fac5bb6ae2" providerId="ADAL" clId="{2BF89B20-12B1-4032-9EB3-8E51EB167D7A}" dt="2022-02-05T04:52:39.547" v="3209" actId="478"/>
          <ac:cxnSpMkLst>
            <pc:docMk/>
            <pc:sldMk cId="920736547" sldId="260"/>
            <ac:cxnSpMk id="16" creationId="{C5D61A9B-5F73-434A-8855-19E5816D7F8E}"/>
          </ac:cxnSpMkLst>
        </pc:cxnChg>
        <pc:cxnChg chg="del">
          <ac:chgData name="Morgan Yopp" userId="786c14f8-92a1-4b59-be9c-23fac5bb6ae2" providerId="ADAL" clId="{2BF89B20-12B1-4032-9EB3-8E51EB167D7A}" dt="2022-02-05T04:52:39.547" v="3209" actId="478"/>
          <ac:cxnSpMkLst>
            <pc:docMk/>
            <pc:sldMk cId="920736547" sldId="260"/>
            <ac:cxnSpMk id="19" creationId="{73AD1CD0-B71D-47D1-AE0A-33206F803615}"/>
          </ac:cxnSpMkLst>
        </pc:cxnChg>
        <pc:cxnChg chg="del">
          <ac:chgData name="Morgan Yopp" userId="786c14f8-92a1-4b59-be9c-23fac5bb6ae2" providerId="ADAL" clId="{2BF89B20-12B1-4032-9EB3-8E51EB167D7A}" dt="2022-02-05T04:52:39.547" v="3209" actId="478"/>
          <ac:cxnSpMkLst>
            <pc:docMk/>
            <pc:sldMk cId="920736547" sldId="260"/>
            <ac:cxnSpMk id="20" creationId="{55892C3F-88F1-489F-A0A0-F82B52C342FA}"/>
          </ac:cxnSpMkLst>
        </pc:cxnChg>
        <pc:cxnChg chg="del">
          <ac:chgData name="Morgan Yopp" userId="786c14f8-92a1-4b59-be9c-23fac5bb6ae2" providerId="ADAL" clId="{2BF89B20-12B1-4032-9EB3-8E51EB167D7A}" dt="2022-02-05T04:52:39.547" v="3209" actId="478"/>
          <ac:cxnSpMkLst>
            <pc:docMk/>
            <pc:sldMk cId="920736547" sldId="260"/>
            <ac:cxnSpMk id="21" creationId="{A6FC0177-1797-4BA1-A304-822B7D78C771}"/>
          </ac:cxnSpMkLst>
        </pc:cxnChg>
        <pc:cxnChg chg="del">
          <ac:chgData name="Morgan Yopp" userId="786c14f8-92a1-4b59-be9c-23fac5bb6ae2" providerId="ADAL" clId="{2BF89B20-12B1-4032-9EB3-8E51EB167D7A}" dt="2022-02-05T04:52:39.547" v="3209" actId="478"/>
          <ac:cxnSpMkLst>
            <pc:docMk/>
            <pc:sldMk cId="920736547" sldId="260"/>
            <ac:cxnSpMk id="24" creationId="{2CEEA092-0364-410B-84B4-0A5AA294E805}"/>
          </ac:cxnSpMkLst>
        </pc:cxnChg>
        <pc:cxnChg chg="del">
          <ac:chgData name="Morgan Yopp" userId="786c14f8-92a1-4b59-be9c-23fac5bb6ae2" providerId="ADAL" clId="{2BF89B20-12B1-4032-9EB3-8E51EB167D7A}" dt="2022-02-05T04:52:39.547" v="3209" actId="478"/>
          <ac:cxnSpMkLst>
            <pc:docMk/>
            <pc:sldMk cId="920736547" sldId="260"/>
            <ac:cxnSpMk id="25" creationId="{DC11062A-019B-4B58-95D9-9F77F2843BEE}"/>
          </ac:cxnSpMkLst>
        </pc:cxnChg>
        <pc:cxnChg chg="del">
          <ac:chgData name="Morgan Yopp" userId="786c14f8-92a1-4b59-be9c-23fac5bb6ae2" providerId="ADAL" clId="{2BF89B20-12B1-4032-9EB3-8E51EB167D7A}" dt="2022-02-05T04:52:39.547" v="3209" actId="478"/>
          <ac:cxnSpMkLst>
            <pc:docMk/>
            <pc:sldMk cId="920736547" sldId="260"/>
            <ac:cxnSpMk id="26" creationId="{5B054F56-D2E5-4105-B8B6-E869E4772FC5}"/>
          </ac:cxnSpMkLst>
        </pc:cxnChg>
        <pc:cxnChg chg="del">
          <ac:chgData name="Morgan Yopp" userId="786c14f8-92a1-4b59-be9c-23fac5bb6ae2" providerId="ADAL" clId="{2BF89B20-12B1-4032-9EB3-8E51EB167D7A}" dt="2022-02-05T04:52:39.547" v="3209" actId="478"/>
          <ac:cxnSpMkLst>
            <pc:docMk/>
            <pc:sldMk cId="920736547" sldId="260"/>
            <ac:cxnSpMk id="29" creationId="{BBD169B0-2733-4911-BC71-536BBA5A22D1}"/>
          </ac:cxnSpMkLst>
        </pc:cxnChg>
        <pc:cxnChg chg="del">
          <ac:chgData name="Morgan Yopp" userId="786c14f8-92a1-4b59-be9c-23fac5bb6ae2" providerId="ADAL" clId="{2BF89B20-12B1-4032-9EB3-8E51EB167D7A}" dt="2022-02-05T04:52:39.547" v="3209" actId="478"/>
          <ac:cxnSpMkLst>
            <pc:docMk/>
            <pc:sldMk cId="920736547" sldId="260"/>
            <ac:cxnSpMk id="30" creationId="{51979C87-0BFC-40F8-AFC8-D4A1B8CD2A1A}"/>
          </ac:cxnSpMkLst>
        </pc:cxnChg>
      </pc:sldChg>
      <pc:sldChg chg="addSp delSp modSp mod ord setBg setClrOvrMap delDesignElem">
        <pc:chgData name="Morgan Yopp" userId="786c14f8-92a1-4b59-be9c-23fac5bb6ae2" providerId="ADAL" clId="{2BF89B20-12B1-4032-9EB3-8E51EB167D7A}" dt="2022-02-05T05:27:31.685" v="3435" actId="403"/>
        <pc:sldMkLst>
          <pc:docMk/>
          <pc:sldMk cId="2889769494" sldId="261"/>
        </pc:sldMkLst>
        <pc:spChg chg="mod">
          <ac:chgData name="Morgan Yopp" userId="786c14f8-92a1-4b59-be9c-23fac5bb6ae2" providerId="ADAL" clId="{2BF89B20-12B1-4032-9EB3-8E51EB167D7A}" dt="2022-02-05T05:11:36.682" v="3313" actId="26606"/>
          <ac:spMkLst>
            <pc:docMk/>
            <pc:sldMk cId="2889769494" sldId="261"/>
            <ac:spMk id="2" creationId="{CC45FA44-CEFD-4EB0-984B-EDEFEE8CE172}"/>
          </ac:spMkLst>
        </pc:spChg>
        <pc:spChg chg="mod">
          <ac:chgData name="Morgan Yopp" userId="786c14f8-92a1-4b59-be9c-23fac5bb6ae2" providerId="ADAL" clId="{2BF89B20-12B1-4032-9EB3-8E51EB167D7A}" dt="2022-02-05T05:27:31.685" v="3435" actId="403"/>
          <ac:spMkLst>
            <pc:docMk/>
            <pc:sldMk cId="2889769494" sldId="261"/>
            <ac:spMk id="3" creationId="{A9FF6217-FE9C-4399-B341-B68E877D3B35}"/>
          </ac:spMkLst>
        </pc:spChg>
        <pc:spChg chg="add del">
          <ac:chgData name="Morgan Yopp" userId="786c14f8-92a1-4b59-be9c-23fac5bb6ae2" providerId="ADAL" clId="{2BF89B20-12B1-4032-9EB3-8E51EB167D7A}" dt="2022-02-05T05:11:44.700" v="3319"/>
          <ac:spMkLst>
            <pc:docMk/>
            <pc:sldMk cId="2889769494" sldId="261"/>
            <ac:spMk id="5" creationId="{50E53EDA-3B94-4F6B-9E86-D3BB9EBB9616}"/>
          </ac:spMkLst>
        </pc:spChg>
        <pc:spChg chg="add">
          <ac:chgData name="Morgan Yopp" userId="786c14f8-92a1-4b59-be9c-23fac5bb6ae2" providerId="ADAL" clId="{2BF89B20-12B1-4032-9EB3-8E51EB167D7A}" dt="2022-02-05T05:27:23.681" v="3431" actId="26606"/>
          <ac:spMkLst>
            <pc:docMk/>
            <pc:sldMk cId="2889769494" sldId="261"/>
            <ac:spMk id="7" creationId="{50E53EDA-3B94-4F6B-9E86-D3BB9EBB9616}"/>
          </ac:spMkLst>
        </pc:spChg>
        <pc:spChg chg="add del">
          <ac:chgData name="Morgan Yopp" userId="786c14f8-92a1-4b59-be9c-23fac5bb6ae2" providerId="ADAL" clId="{2BF89B20-12B1-4032-9EB3-8E51EB167D7A}" dt="2022-02-05T05:10:31.683" v="3303"/>
          <ac:spMkLst>
            <pc:docMk/>
            <pc:sldMk cId="2889769494" sldId="261"/>
            <ac:spMk id="8" creationId="{EA67B5B4-3A24-436E-B663-1B2EBFF8A0CD}"/>
          </ac:spMkLst>
        </pc:spChg>
        <pc:spChg chg="add del">
          <ac:chgData name="Morgan Yopp" userId="786c14f8-92a1-4b59-be9c-23fac5bb6ae2" providerId="ADAL" clId="{2BF89B20-12B1-4032-9EB3-8E51EB167D7A}" dt="2022-02-05T05:10:31.683" v="3303"/>
          <ac:spMkLst>
            <pc:docMk/>
            <pc:sldMk cId="2889769494" sldId="261"/>
            <ac:spMk id="10" creationId="{987FDF89-C993-41F4-A1B8-DBAFF16008A9}"/>
          </ac:spMkLst>
        </pc:spChg>
        <pc:spChg chg="add del">
          <ac:chgData name="Morgan Yopp" userId="786c14f8-92a1-4b59-be9c-23fac5bb6ae2" providerId="ADAL" clId="{2BF89B20-12B1-4032-9EB3-8E51EB167D7A}" dt="2022-02-05T05:10:31.683" v="3303"/>
          <ac:spMkLst>
            <pc:docMk/>
            <pc:sldMk cId="2889769494" sldId="261"/>
            <ac:spMk id="12" creationId="{D1D7179B-FF7C-482F-B3D9-2BE9ED1139F9}"/>
          </ac:spMkLst>
        </pc:spChg>
        <pc:cxnChg chg="add del">
          <ac:chgData name="Morgan Yopp" userId="786c14f8-92a1-4b59-be9c-23fac5bb6ae2" providerId="ADAL" clId="{2BF89B20-12B1-4032-9EB3-8E51EB167D7A}" dt="2022-02-05T05:11:44.700" v="3319"/>
          <ac:cxnSpMkLst>
            <pc:docMk/>
            <pc:sldMk cId="2889769494" sldId="261"/>
            <ac:cxnSpMk id="6" creationId="{30EFD79F-7790-479B-B7DB-BD0D8C101DDD}"/>
          </ac:cxnSpMkLst>
        </pc:cxnChg>
        <pc:cxnChg chg="add">
          <ac:chgData name="Morgan Yopp" userId="786c14f8-92a1-4b59-be9c-23fac5bb6ae2" providerId="ADAL" clId="{2BF89B20-12B1-4032-9EB3-8E51EB167D7A}" dt="2022-02-05T05:27:23.681" v="3431" actId="26606"/>
          <ac:cxnSpMkLst>
            <pc:docMk/>
            <pc:sldMk cId="2889769494" sldId="261"/>
            <ac:cxnSpMk id="9" creationId="{30EFD79F-7790-479B-B7DB-BD0D8C101DDD}"/>
          </ac:cxnSpMkLst>
        </pc:cxnChg>
      </pc:sldChg>
      <pc:sldChg chg="addSp delSp modSp mod setBg setClrOvrMap delDesignElem">
        <pc:chgData name="Morgan Yopp" userId="786c14f8-92a1-4b59-be9c-23fac5bb6ae2" providerId="ADAL" clId="{2BF89B20-12B1-4032-9EB3-8E51EB167D7A}" dt="2022-02-05T05:21:01.627" v="3384" actId="404"/>
        <pc:sldMkLst>
          <pc:docMk/>
          <pc:sldMk cId="2766365158" sldId="262"/>
        </pc:sldMkLst>
        <pc:spChg chg="mod">
          <ac:chgData name="Morgan Yopp" userId="786c14f8-92a1-4b59-be9c-23fac5bb6ae2" providerId="ADAL" clId="{2BF89B20-12B1-4032-9EB3-8E51EB167D7A}" dt="2022-02-05T05:11:48.079" v="3320" actId="26606"/>
          <ac:spMkLst>
            <pc:docMk/>
            <pc:sldMk cId="2766365158" sldId="262"/>
            <ac:spMk id="2" creationId="{A80FEF71-A48F-495A-A6CB-52062AA482E9}"/>
          </ac:spMkLst>
        </pc:spChg>
        <pc:spChg chg="mod">
          <ac:chgData name="Morgan Yopp" userId="786c14f8-92a1-4b59-be9c-23fac5bb6ae2" providerId="ADAL" clId="{2BF89B20-12B1-4032-9EB3-8E51EB167D7A}" dt="2022-02-05T05:21:01.627" v="3384" actId="404"/>
          <ac:spMkLst>
            <pc:docMk/>
            <pc:sldMk cId="2766365158" sldId="262"/>
            <ac:spMk id="3" creationId="{B15586AD-3D10-4432-BA25-3C7643EFEB8D}"/>
          </ac:spMkLst>
        </pc:spChg>
        <pc:spChg chg="add">
          <ac:chgData name="Morgan Yopp" userId="786c14f8-92a1-4b59-be9c-23fac5bb6ae2" providerId="ADAL" clId="{2BF89B20-12B1-4032-9EB3-8E51EB167D7A}" dt="2022-02-05T05:11:48.079" v="3320" actId="26606"/>
          <ac:spMkLst>
            <pc:docMk/>
            <pc:sldMk cId="2766365158" sldId="262"/>
            <ac:spMk id="5" creationId="{50E53EDA-3B94-4F6B-9E86-D3BB9EBB9616}"/>
          </ac:spMkLst>
        </pc:spChg>
        <pc:spChg chg="add del">
          <ac:chgData name="Morgan Yopp" userId="786c14f8-92a1-4b59-be9c-23fac5bb6ae2" providerId="ADAL" clId="{2BF89B20-12B1-4032-9EB3-8E51EB167D7A}" dt="2022-02-05T05:10:31.683" v="3303"/>
          <ac:spMkLst>
            <pc:docMk/>
            <pc:sldMk cId="2766365158" sldId="262"/>
            <ac:spMk id="8" creationId="{EA67B5B4-3A24-436E-B663-1B2EBFF8A0CD}"/>
          </ac:spMkLst>
        </pc:spChg>
        <pc:spChg chg="add del">
          <ac:chgData name="Morgan Yopp" userId="786c14f8-92a1-4b59-be9c-23fac5bb6ae2" providerId="ADAL" clId="{2BF89B20-12B1-4032-9EB3-8E51EB167D7A}" dt="2022-02-05T05:10:31.683" v="3303"/>
          <ac:spMkLst>
            <pc:docMk/>
            <pc:sldMk cId="2766365158" sldId="262"/>
            <ac:spMk id="10" creationId="{987FDF89-C993-41F4-A1B8-DBAFF16008A9}"/>
          </ac:spMkLst>
        </pc:spChg>
        <pc:spChg chg="add del">
          <ac:chgData name="Morgan Yopp" userId="786c14f8-92a1-4b59-be9c-23fac5bb6ae2" providerId="ADAL" clId="{2BF89B20-12B1-4032-9EB3-8E51EB167D7A}" dt="2022-02-05T05:10:31.683" v="3303"/>
          <ac:spMkLst>
            <pc:docMk/>
            <pc:sldMk cId="2766365158" sldId="262"/>
            <ac:spMk id="12" creationId="{D1D7179B-FF7C-482F-B3D9-2BE9ED1139F9}"/>
          </ac:spMkLst>
        </pc:spChg>
        <pc:cxnChg chg="add">
          <ac:chgData name="Morgan Yopp" userId="786c14f8-92a1-4b59-be9c-23fac5bb6ae2" providerId="ADAL" clId="{2BF89B20-12B1-4032-9EB3-8E51EB167D7A}" dt="2022-02-05T05:11:48.079" v="3320" actId="26606"/>
          <ac:cxnSpMkLst>
            <pc:docMk/>
            <pc:sldMk cId="2766365158" sldId="262"/>
            <ac:cxnSpMk id="6" creationId="{30EFD79F-7790-479B-B7DB-BD0D8C101DDD}"/>
          </ac:cxnSpMkLst>
        </pc:cxnChg>
      </pc:sldChg>
      <pc:sldChg chg="addSp modSp mod setBg">
        <pc:chgData name="Morgan Yopp" userId="786c14f8-92a1-4b59-be9c-23fac5bb6ae2" providerId="ADAL" clId="{2BF89B20-12B1-4032-9EB3-8E51EB167D7A}" dt="2022-02-05T05:19:56.594" v="3378" actId="255"/>
        <pc:sldMkLst>
          <pc:docMk/>
          <pc:sldMk cId="3900747064" sldId="263"/>
        </pc:sldMkLst>
        <pc:spChg chg="mod">
          <ac:chgData name="Morgan Yopp" userId="786c14f8-92a1-4b59-be9c-23fac5bb6ae2" providerId="ADAL" clId="{2BF89B20-12B1-4032-9EB3-8E51EB167D7A}" dt="2022-02-05T05:14:18.412" v="3338" actId="26606"/>
          <ac:spMkLst>
            <pc:docMk/>
            <pc:sldMk cId="3900747064" sldId="263"/>
            <ac:spMk id="2" creationId="{F6B8A987-9A57-4158-B48E-F4DD0B0DAC26}"/>
          </ac:spMkLst>
        </pc:spChg>
        <pc:spChg chg="mod">
          <ac:chgData name="Morgan Yopp" userId="786c14f8-92a1-4b59-be9c-23fac5bb6ae2" providerId="ADAL" clId="{2BF89B20-12B1-4032-9EB3-8E51EB167D7A}" dt="2022-02-05T05:19:56.594" v="3378" actId="255"/>
          <ac:spMkLst>
            <pc:docMk/>
            <pc:sldMk cId="3900747064" sldId="263"/>
            <ac:spMk id="3" creationId="{09C15C67-157D-455A-87E8-8965BD030D06}"/>
          </ac:spMkLst>
        </pc:spChg>
        <pc:spChg chg="add">
          <ac:chgData name="Morgan Yopp" userId="786c14f8-92a1-4b59-be9c-23fac5bb6ae2" providerId="ADAL" clId="{2BF89B20-12B1-4032-9EB3-8E51EB167D7A}" dt="2022-02-05T05:14:18.412" v="3338" actId="26606"/>
          <ac:spMkLst>
            <pc:docMk/>
            <pc:sldMk cId="3900747064" sldId="263"/>
            <ac:spMk id="8" creationId="{50E53EDA-3B94-4F6B-9E86-D3BB9EBB9616}"/>
          </ac:spMkLst>
        </pc:spChg>
        <pc:cxnChg chg="add">
          <ac:chgData name="Morgan Yopp" userId="786c14f8-92a1-4b59-be9c-23fac5bb6ae2" providerId="ADAL" clId="{2BF89B20-12B1-4032-9EB3-8E51EB167D7A}" dt="2022-02-05T05:14:18.412" v="3338" actId="26606"/>
          <ac:cxnSpMkLst>
            <pc:docMk/>
            <pc:sldMk cId="3900747064" sldId="263"/>
            <ac:cxnSpMk id="10" creationId="{30EFD79F-7790-479B-B7DB-BD0D8C101DDD}"/>
          </ac:cxnSpMkLst>
        </pc:cxnChg>
      </pc:sldChg>
      <pc:sldChg chg="addSp delSp modSp mod setBg setClrOvrMap delDesignElem">
        <pc:chgData name="Morgan Yopp" userId="786c14f8-92a1-4b59-be9c-23fac5bb6ae2" providerId="ADAL" clId="{2BF89B20-12B1-4032-9EB3-8E51EB167D7A}" dt="2022-02-05T05:27:46.912" v="3440" actId="27636"/>
        <pc:sldMkLst>
          <pc:docMk/>
          <pc:sldMk cId="382072835" sldId="264"/>
        </pc:sldMkLst>
        <pc:spChg chg="mod">
          <ac:chgData name="Morgan Yopp" userId="786c14f8-92a1-4b59-be9c-23fac5bb6ae2" providerId="ADAL" clId="{2BF89B20-12B1-4032-9EB3-8E51EB167D7A}" dt="2022-02-05T05:11:33.399" v="3312" actId="26606"/>
          <ac:spMkLst>
            <pc:docMk/>
            <pc:sldMk cId="382072835" sldId="264"/>
            <ac:spMk id="2" creationId="{63507158-24C3-4338-84D9-C6E1D04A70B4}"/>
          </ac:spMkLst>
        </pc:spChg>
        <pc:spChg chg="mod">
          <ac:chgData name="Morgan Yopp" userId="786c14f8-92a1-4b59-be9c-23fac5bb6ae2" providerId="ADAL" clId="{2BF89B20-12B1-4032-9EB3-8E51EB167D7A}" dt="2022-02-05T05:27:46.912" v="3440" actId="27636"/>
          <ac:spMkLst>
            <pc:docMk/>
            <pc:sldMk cId="382072835" sldId="264"/>
            <ac:spMk id="3" creationId="{03114F2D-72FE-478E-BBD0-4B7DA974FED0}"/>
          </ac:spMkLst>
        </pc:spChg>
        <pc:spChg chg="add del">
          <ac:chgData name="Morgan Yopp" userId="786c14f8-92a1-4b59-be9c-23fac5bb6ae2" providerId="ADAL" clId="{2BF89B20-12B1-4032-9EB3-8E51EB167D7A}" dt="2022-02-05T05:11:44.700" v="3319"/>
          <ac:spMkLst>
            <pc:docMk/>
            <pc:sldMk cId="382072835" sldId="264"/>
            <ac:spMk id="5" creationId="{50E53EDA-3B94-4F6B-9E86-D3BB9EBB9616}"/>
          </ac:spMkLst>
        </pc:spChg>
        <pc:spChg chg="add">
          <ac:chgData name="Morgan Yopp" userId="786c14f8-92a1-4b59-be9c-23fac5bb6ae2" providerId="ADAL" clId="{2BF89B20-12B1-4032-9EB3-8E51EB167D7A}" dt="2022-02-05T05:27:17.599" v="3430" actId="26606"/>
          <ac:spMkLst>
            <pc:docMk/>
            <pc:sldMk cId="382072835" sldId="264"/>
            <ac:spMk id="7" creationId="{50E53EDA-3B94-4F6B-9E86-D3BB9EBB9616}"/>
          </ac:spMkLst>
        </pc:spChg>
        <pc:spChg chg="add del">
          <ac:chgData name="Morgan Yopp" userId="786c14f8-92a1-4b59-be9c-23fac5bb6ae2" providerId="ADAL" clId="{2BF89B20-12B1-4032-9EB3-8E51EB167D7A}" dt="2022-02-05T05:10:31.683" v="3303"/>
          <ac:spMkLst>
            <pc:docMk/>
            <pc:sldMk cId="382072835" sldId="264"/>
            <ac:spMk id="8" creationId="{EA67B5B4-3A24-436E-B663-1B2EBFF8A0CD}"/>
          </ac:spMkLst>
        </pc:spChg>
        <pc:spChg chg="add del">
          <ac:chgData name="Morgan Yopp" userId="786c14f8-92a1-4b59-be9c-23fac5bb6ae2" providerId="ADAL" clId="{2BF89B20-12B1-4032-9EB3-8E51EB167D7A}" dt="2022-02-05T05:10:31.683" v="3303"/>
          <ac:spMkLst>
            <pc:docMk/>
            <pc:sldMk cId="382072835" sldId="264"/>
            <ac:spMk id="10" creationId="{987FDF89-C993-41F4-A1B8-DBAFF16008A9}"/>
          </ac:spMkLst>
        </pc:spChg>
        <pc:spChg chg="add del">
          <ac:chgData name="Morgan Yopp" userId="786c14f8-92a1-4b59-be9c-23fac5bb6ae2" providerId="ADAL" clId="{2BF89B20-12B1-4032-9EB3-8E51EB167D7A}" dt="2022-02-05T05:10:31.683" v="3303"/>
          <ac:spMkLst>
            <pc:docMk/>
            <pc:sldMk cId="382072835" sldId="264"/>
            <ac:spMk id="12" creationId="{D1D7179B-FF7C-482F-B3D9-2BE9ED1139F9}"/>
          </ac:spMkLst>
        </pc:spChg>
        <pc:cxnChg chg="add del">
          <ac:chgData name="Morgan Yopp" userId="786c14f8-92a1-4b59-be9c-23fac5bb6ae2" providerId="ADAL" clId="{2BF89B20-12B1-4032-9EB3-8E51EB167D7A}" dt="2022-02-05T05:11:44.700" v="3319"/>
          <ac:cxnSpMkLst>
            <pc:docMk/>
            <pc:sldMk cId="382072835" sldId="264"/>
            <ac:cxnSpMk id="6" creationId="{30EFD79F-7790-479B-B7DB-BD0D8C101DDD}"/>
          </ac:cxnSpMkLst>
        </pc:cxnChg>
        <pc:cxnChg chg="add">
          <ac:chgData name="Morgan Yopp" userId="786c14f8-92a1-4b59-be9c-23fac5bb6ae2" providerId="ADAL" clId="{2BF89B20-12B1-4032-9EB3-8E51EB167D7A}" dt="2022-02-05T05:27:17.599" v="3430" actId="26606"/>
          <ac:cxnSpMkLst>
            <pc:docMk/>
            <pc:sldMk cId="382072835" sldId="264"/>
            <ac:cxnSpMk id="9" creationId="{30EFD79F-7790-479B-B7DB-BD0D8C101DDD}"/>
          </ac:cxnSpMkLst>
        </pc:cxnChg>
      </pc:sldChg>
      <pc:sldChg chg="addSp delSp modSp mod setBg setClrOvrMap delDesignElem">
        <pc:chgData name="Morgan Yopp" userId="786c14f8-92a1-4b59-be9c-23fac5bb6ae2" providerId="ADAL" clId="{2BF89B20-12B1-4032-9EB3-8E51EB167D7A}" dt="2022-02-05T05:47:31.991" v="3480" actId="207"/>
        <pc:sldMkLst>
          <pc:docMk/>
          <pc:sldMk cId="2514133515" sldId="265"/>
        </pc:sldMkLst>
        <pc:spChg chg="mod">
          <ac:chgData name="Morgan Yopp" userId="786c14f8-92a1-4b59-be9c-23fac5bb6ae2" providerId="ADAL" clId="{2BF89B20-12B1-4032-9EB3-8E51EB167D7A}" dt="2022-02-05T05:15:05.244" v="3344" actId="26606"/>
          <ac:spMkLst>
            <pc:docMk/>
            <pc:sldMk cId="2514133515" sldId="265"/>
            <ac:spMk id="2" creationId="{5170E6A3-BED2-4795-8D15-F6CE9ADBC7AA}"/>
          </ac:spMkLst>
        </pc:spChg>
        <pc:spChg chg="add del mod">
          <ac:chgData name="Morgan Yopp" userId="786c14f8-92a1-4b59-be9c-23fac5bb6ae2" providerId="ADAL" clId="{2BF89B20-12B1-4032-9EB3-8E51EB167D7A}" dt="2022-02-05T05:15:05.244" v="3344" actId="26606"/>
          <ac:spMkLst>
            <pc:docMk/>
            <pc:sldMk cId="2514133515" sldId="265"/>
            <ac:spMk id="3" creationId="{AD0D781D-3A74-4F1F-B6EF-6D14A4FECD78}"/>
          </ac:spMkLst>
        </pc:spChg>
        <pc:spChg chg="add del">
          <ac:chgData name="Morgan Yopp" userId="786c14f8-92a1-4b59-be9c-23fac5bb6ae2" providerId="ADAL" clId="{2BF89B20-12B1-4032-9EB3-8E51EB167D7A}" dt="2022-02-05T05:09:23.143" v="3283" actId="26606"/>
          <ac:spMkLst>
            <pc:docMk/>
            <pc:sldMk cId="2514133515" sldId="265"/>
            <ac:spMk id="8" creationId="{C5E6CFF1-2F42-4E10-9A97-F116F46F53FE}"/>
          </ac:spMkLst>
        </pc:spChg>
        <pc:spChg chg="add del">
          <ac:chgData name="Morgan Yopp" userId="786c14f8-92a1-4b59-be9c-23fac5bb6ae2" providerId="ADAL" clId="{2BF89B20-12B1-4032-9EB3-8E51EB167D7A}" dt="2022-02-05T05:10:03.050" v="3292" actId="26606"/>
          <ac:spMkLst>
            <pc:docMk/>
            <pc:sldMk cId="2514133515" sldId="265"/>
            <ac:spMk id="9" creationId="{42285737-90EE-47DC-AC80-8AE156B11969}"/>
          </ac:spMkLst>
        </pc:spChg>
        <pc:spChg chg="add">
          <ac:chgData name="Morgan Yopp" userId="786c14f8-92a1-4b59-be9c-23fac5bb6ae2" providerId="ADAL" clId="{2BF89B20-12B1-4032-9EB3-8E51EB167D7A}" dt="2022-02-05T05:15:05.244" v="3344" actId="26606"/>
          <ac:spMkLst>
            <pc:docMk/>
            <pc:sldMk cId="2514133515" sldId="265"/>
            <ac:spMk id="12" creationId="{4117F0C1-BCBB-40C7-99D6-F703E7A4B5F3}"/>
          </ac:spMkLst>
        </pc:spChg>
        <pc:spChg chg="add">
          <ac:chgData name="Morgan Yopp" userId="786c14f8-92a1-4b59-be9c-23fac5bb6ae2" providerId="ADAL" clId="{2BF89B20-12B1-4032-9EB3-8E51EB167D7A}" dt="2022-02-05T05:15:05.244" v="3344" actId="26606"/>
          <ac:spMkLst>
            <pc:docMk/>
            <pc:sldMk cId="2514133515" sldId="265"/>
            <ac:spMk id="14" creationId="{D1A5D8BC-B41A-4E96-91C4-D60F5162257E}"/>
          </ac:spMkLst>
        </pc:spChg>
        <pc:spChg chg="add">
          <ac:chgData name="Morgan Yopp" userId="786c14f8-92a1-4b59-be9c-23fac5bb6ae2" providerId="ADAL" clId="{2BF89B20-12B1-4032-9EB3-8E51EB167D7A}" dt="2022-02-05T05:15:05.244" v="3344" actId="26606"/>
          <ac:spMkLst>
            <pc:docMk/>
            <pc:sldMk cId="2514133515" sldId="265"/>
            <ac:spMk id="15" creationId="{51287385-D3EA-47A8-A127-6061791ADBB6}"/>
          </ac:spMkLst>
        </pc:spChg>
        <pc:spChg chg="add del">
          <ac:chgData name="Morgan Yopp" userId="786c14f8-92a1-4b59-be9c-23fac5bb6ae2" providerId="ADAL" clId="{2BF89B20-12B1-4032-9EB3-8E51EB167D7A}" dt="2022-02-05T05:10:00.836" v="3290" actId="26606"/>
          <ac:spMkLst>
            <pc:docMk/>
            <pc:sldMk cId="2514133515" sldId="265"/>
            <ac:spMk id="19" creationId="{A3EFF7B1-6CB7-47D1-AD37-B870CA2B2151}"/>
          </ac:spMkLst>
        </pc:spChg>
        <pc:spChg chg="add del">
          <ac:chgData name="Morgan Yopp" userId="786c14f8-92a1-4b59-be9c-23fac5bb6ae2" providerId="ADAL" clId="{2BF89B20-12B1-4032-9EB3-8E51EB167D7A}" dt="2022-02-05T05:08:40.026" v="3269" actId="26606"/>
          <ac:spMkLst>
            <pc:docMk/>
            <pc:sldMk cId="2514133515" sldId="265"/>
            <ac:spMk id="22" creationId="{C5E6CFF1-2F42-4E10-9A97-F116F46F53FE}"/>
          </ac:spMkLst>
        </pc:spChg>
        <pc:spChg chg="add del">
          <ac:chgData name="Morgan Yopp" userId="786c14f8-92a1-4b59-be9c-23fac5bb6ae2" providerId="ADAL" clId="{2BF89B20-12B1-4032-9EB3-8E51EB167D7A}" dt="2022-02-05T05:10:00.836" v="3290" actId="26606"/>
          <ac:spMkLst>
            <pc:docMk/>
            <pc:sldMk cId="2514133515" sldId="265"/>
            <ac:spMk id="27" creationId="{7FA2962B-21B6-4689-A95D-A8FF6ADE47F1}"/>
          </ac:spMkLst>
        </pc:spChg>
        <pc:spChg chg="add del">
          <ac:chgData name="Morgan Yopp" userId="786c14f8-92a1-4b59-be9c-23fac5bb6ae2" providerId="ADAL" clId="{2BF89B20-12B1-4032-9EB3-8E51EB167D7A}" dt="2022-02-05T05:10:00.836" v="3290" actId="26606"/>
          <ac:spMkLst>
            <pc:docMk/>
            <pc:sldMk cId="2514133515" sldId="265"/>
            <ac:spMk id="28" creationId="{A00D2CE1-35C1-46E6-BD59-CEE668BD90F4}"/>
          </ac:spMkLst>
        </pc:spChg>
        <pc:spChg chg="add del">
          <ac:chgData name="Morgan Yopp" userId="786c14f8-92a1-4b59-be9c-23fac5bb6ae2" providerId="ADAL" clId="{2BF89B20-12B1-4032-9EB3-8E51EB167D7A}" dt="2022-02-05T05:10:00.836" v="3290" actId="26606"/>
          <ac:spMkLst>
            <pc:docMk/>
            <pc:sldMk cId="2514133515" sldId="265"/>
            <ac:spMk id="36" creationId="{E18403B7-F2C7-4C07-8522-21C31910902C}"/>
          </ac:spMkLst>
        </pc:spChg>
        <pc:grpChg chg="add del">
          <ac:chgData name="Morgan Yopp" userId="786c14f8-92a1-4b59-be9c-23fac5bb6ae2" providerId="ADAL" clId="{2BF89B20-12B1-4032-9EB3-8E51EB167D7A}" dt="2022-02-05T05:10:03.050" v="3292" actId="26606"/>
          <ac:grpSpMkLst>
            <pc:docMk/>
            <pc:sldMk cId="2514133515" sldId="265"/>
            <ac:grpSpMk id="11" creationId="{B57BDC17-F1B3-455F-BBF1-680AA1F25C06}"/>
          </ac:grpSpMkLst>
        </pc:grpChg>
        <pc:grpChg chg="add del">
          <ac:chgData name="Morgan Yopp" userId="786c14f8-92a1-4b59-be9c-23fac5bb6ae2" providerId="ADAL" clId="{2BF89B20-12B1-4032-9EB3-8E51EB167D7A}" dt="2022-02-05T05:10:00.836" v="3290" actId="26606"/>
          <ac:grpSpMkLst>
            <pc:docMk/>
            <pc:sldMk cId="2514133515" sldId="265"/>
            <ac:grpSpMk id="20" creationId="{80E95A5C-1E97-41C3-9DEC-245FF6DEBF1F}"/>
          </ac:grpSpMkLst>
        </pc:grpChg>
        <pc:grpChg chg="add del">
          <ac:chgData name="Morgan Yopp" userId="786c14f8-92a1-4b59-be9c-23fac5bb6ae2" providerId="ADAL" clId="{2BF89B20-12B1-4032-9EB3-8E51EB167D7A}" dt="2022-02-05T05:10:00.836" v="3290" actId="26606"/>
          <ac:grpSpMkLst>
            <pc:docMk/>
            <pc:sldMk cId="2514133515" sldId="265"/>
            <ac:grpSpMk id="29" creationId="{A745280D-ED36-41FE-8EB1-CE597C99CFE8}"/>
          </ac:grpSpMkLst>
        </pc:grpChg>
        <pc:grpChg chg="add del">
          <ac:chgData name="Morgan Yopp" userId="786c14f8-92a1-4b59-be9c-23fac5bb6ae2" providerId="ADAL" clId="{2BF89B20-12B1-4032-9EB3-8E51EB167D7A}" dt="2022-02-05T05:10:00.836" v="3290" actId="26606"/>
          <ac:grpSpMkLst>
            <pc:docMk/>
            <pc:sldMk cId="2514133515" sldId="265"/>
            <ac:grpSpMk id="30" creationId="{A58DCE86-9AE1-46D1-96D6-04B8B3EDF6FA}"/>
          </ac:grpSpMkLst>
        </pc:grpChg>
        <pc:grpChg chg="add del">
          <ac:chgData name="Morgan Yopp" userId="786c14f8-92a1-4b59-be9c-23fac5bb6ae2" providerId="ADAL" clId="{2BF89B20-12B1-4032-9EB3-8E51EB167D7A}" dt="2022-02-05T05:10:00.836" v="3290" actId="26606"/>
          <ac:grpSpMkLst>
            <pc:docMk/>
            <pc:sldMk cId="2514133515" sldId="265"/>
            <ac:grpSpMk id="38" creationId="{23B58CC6-A99E-43AF-A467-256F19287FB8}"/>
          </ac:grpSpMkLst>
        </pc:grpChg>
        <pc:graphicFrameChg chg="add del mod modGraphic">
          <ac:chgData name="Morgan Yopp" userId="786c14f8-92a1-4b59-be9c-23fac5bb6ae2" providerId="ADAL" clId="{2BF89B20-12B1-4032-9EB3-8E51EB167D7A}" dt="2022-02-05T05:10:03.050" v="3292" actId="26606"/>
          <ac:graphicFrameMkLst>
            <pc:docMk/>
            <pc:sldMk cId="2514133515" sldId="265"/>
            <ac:graphicFrameMk id="5" creationId="{1BA9BBC6-4BBD-4A39-8927-BAF87BF11395}"/>
          </ac:graphicFrameMkLst>
        </pc:graphicFrameChg>
        <pc:graphicFrameChg chg="add del">
          <ac:chgData name="Morgan Yopp" userId="786c14f8-92a1-4b59-be9c-23fac5bb6ae2" providerId="ADAL" clId="{2BF89B20-12B1-4032-9EB3-8E51EB167D7A}" dt="2022-02-05T05:15:05.213" v="3343" actId="26606"/>
          <ac:graphicFrameMkLst>
            <pc:docMk/>
            <pc:sldMk cId="2514133515" sldId="265"/>
            <ac:graphicFrameMk id="6" creationId="{7B1BFD97-4583-4C37-8D40-C402D832ADD6}"/>
          </ac:graphicFrameMkLst>
        </pc:graphicFrameChg>
        <pc:graphicFrameChg chg="add mod modGraphic">
          <ac:chgData name="Morgan Yopp" userId="786c14f8-92a1-4b59-be9c-23fac5bb6ae2" providerId="ADAL" clId="{2BF89B20-12B1-4032-9EB3-8E51EB167D7A}" dt="2022-02-05T05:47:31.991" v="3480" actId="207"/>
          <ac:graphicFrameMkLst>
            <pc:docMk/>
            <pc:sldMk cId="2514133515" sldId="265"/>
            <ac:graphicFrameMk id="16" creationId="{95E0C51C-C84A-402E-9F85-45BE21FE6CA7}"/>
          </ac:graphicFrameMkLst>
        </pc:graphicFrameChg>
        <pc:picChg chg="add del">
          <ac:chgData name="Morgan Yopp" userId="786c14f8-92a1-4b59-be9c-23fac5bb6ae2" providerId="ADAL" clId="{2BF89B20-12B1-4032-9EB3-8E51EB167D7A}" dt="2022-02-05T05:09:23.143" v="3283" actId="26606"/>
          <ac:picMkLst>
            <pc:docMk/>
            <pc:sldMk cId="2514133515" sldId="265"/>
            <ac:picMk id="7" creationId="{A5E75FBE-45C4-4B7E-AAE5-CA3D6A98848F}"/>
          </ac:picMkLst>
        </pc:picChg>
        <pc:picChg chg="add">
          <ac:chgData name="Morgan Yopp" userId="786c14f8-92a1-4b59-be9c-23fac5bb6ae2" providerId="ADAL" clId="{2BF89B20-12B1-4032-9EB3-8E51EB167D7A}" dt="2022-02-05T05:15:05.244" v="3344" actId="26606"/>
          <ac:picMkLst>
            <pc:docMk/>
            <pc:sldMk cId="2514133515" sldId="265"/>
            <ac:picMk id="13" creationId="{0D321D5F-FA18-4271-9EAA-0BEA14116BB5}"/>
          </ac:picMkLst>
        </pc:picChg>
        <pc:cxnChg chg="add del">
          <ac:chgData name="Morgan Yopp" userId="786c14f8-92a1-4b59-be9c-23fac5bb6ae2" providerId="ADAL" clId="{2BF89B20-12B1-4032-9EB3-8E51EB167D7A}" dt="2022-02-05T05:09:23.143" v="3283" actId="26606"/>
          <ac:cxnSpMkLst>
            <pc:docMk/>
            <pc:sldMk cId="2514133515" sldId="265"/>
            <ac:cxnSpMk id="10" creationId="{67182200-4859-4C8D-BCBB-55B245C28BA3}"/>
          </ac:cxnSpMkLst>
        </pc:cxnChg>
        <pc:cxnChg chg="add del">
          <ac:chgData name="Morgan Yopp" userId="786c14f8-92a1-4b59-be9c-23fac5bb6ae2" providerId="ADAL" clId="{2BF89B20-12B1-4032-9EB3-8E51EB167D7A}" dt="2022-02-05T05:08:40.026" v="3269" actId="26606"/>
          <ac:cxnSpMkLst>
            <pc:docMk/>
            <pc:sldMk cId="2514133515" sldId="265"/>
            <ac:cxnSpMk id="24" creationId="{67182200-4859-4C8D-BCBB-55B245C28BA3}"/>
          </ac:cxnSpMkLst>
        </pc:cxnChg>
      </pc:sldChg>
      <pc:sldChg chg="addSp delSp modSp add mod ord setBg setClrOvrMap delDesignElem modNotesTx">
        <pc:chgData name="Morgan Yopp" userId="786c14f8-92a1-4b59-be9c-23fac5bb6ae2" providerId="ADAL" clId="{2BF89B20-12B1-4032-9EB3-8E51EB167D7A}" dt="2022-02-05T05:20:26.986" v="3381" actId="404"/>
        <pc:sldMkLst>
          <pc:docMk/>
          <pc:sldMk cId="684161309" sldId="266"/>
        </pc:sldMkLst>
        <pc:spChg chg="mod">
          <ac:chgData name="Morgan Yopp" userId="786c14f8-92a1-4b59-be9c-23fac5bb6ae2" providerId="ADAL" clId="{2BF89B20-12B1-4032-9EB3-8E51EB167D7A}" dt="2022-02-05T05:11:51.612" v="3321" actId="26606"/>
          <ac:spMkLst>
            <pc:docMk/>
            <pc:sldMk cId="684161309" sldId="266"/>
            <ac:spMk id="2" creationId="{CC45FA44-CEFD-4EB0-984B-EDEFEE8CE172}"/>
          </ac:spMkLst>
        </pc:spChg>
        <pc:spChg chg="mod">
          <ac:chgData name="Morgan Yopp" userId="786c14f8-92a1-4b59-be9c-23fac5bb6ae2" providerId="ADAL" clId="{2BF89B20-12B1-4032-9EB3-8E51EB167D7A}" dt="2022-02-05T05:20:26.986" v="3381" actId="404"/>
          <ac:spMkLst>
            <pc:docMk/>
            <pc:sldMk cId="684161309" sldId="266"/>
            <ac:spMk id="3" creationId="{A9FF6217-FE9C-4399-B341-B68E877D3B35}"/>
          </ac:spMkLst>
        </pc:spChg>
        <pc:spChg chg="add">
          <ac:chgData name="Morgan Yopp" userId="786c14f8-92a1-4b59-be9c-23fac5bb6ae2" providerId="ADAL" clId="{2BF89B20-12B1-4032-9EB3-8E51EB167D7A}" dt="2022-02-05T05:11:51.612" v="3321" actId="26606"/>
          <ac:spMkLst>
            <pc:docMk/>
            <pc:sldMk cId="684161309" sldId="266"/>
            <ac:spMk id="5" creationId="{50E53EDA-3B94-4F6B-9E86-D3BB9EBB9616}"/>
          </ac:spMkLst>
        </pc:spChg>
        <pc:spChg chg="add del">
          <ac:chgData name="Morgan Yopp" userId="786c14f8-92a1-4b59-be9c-23fac5bb6ae2" providerId="ADAL" clId="{2BF89B20-12B1-4032-9EB3-8E51EB167D7A}" dt="2022-02-05T05:10:31.683" v="3303"/>
          <ac:spMkLst>
            <pc:docMk/>
            <pc:sldMk cId="684161309" sldId="266"/>
            <ac:spMk id="8" creationId="{EA67B5B4-3A24-436E-B663-1B2EBFF8A0CD}"/>
          </ac:spMkLst>
        </pc:spChg>
        <pc:spChg chg="add del">
          <ac:chgData name="Morgan Yopp" userId="786c14f8-92a1-4b59-be9c-23fac5bb6ae2" providerId="ADAL" clId="{2BF89B20-12B1-4032-9EB3-8E51EB167D7A}" dt="2022-02-05T05:10:31.683" v="3303"/>
          <ac:spMkLst>
            <pc:docMk/>
            <pc:sldMk cId="684161309" sldId="266"/>
            <ac:spMk id="10" creationId="{987FDF89-C993-41F4-A1B8-DBAFF16008A9}"/>
          </ac:spMkLst>
        </pc:spChg>
        <pc:spChg chg="add del">
          <ac:chgData name="Morgan Yopp" userId="786c14f8-92a1-4b59-be9c-23fac5bb6ae2" providerId="ADAL" clId="{2BF89B20-12B1-4032-9EB3-8E51EB167D7A}" dt="2022-02-05T05:10:31.683" v="3303"/>
          <ac:spMkLst>
            <pc:docMk/>
            <pc:sldMk cId="684161309" sldId="266"/>
            <ac:spMk id="12" creationId="{D1D7179B-FF7C-482F-B3D9-2BE9ED1139F9}"/>
          </ac:spMkLst>
        </pc:spChg>
        <pc:cxnChg chg="add">
          <ac:chgData name="Morgan Yopp" userId="786c14f8-92a1-4b59-be9c-23fac5bb6ae2" providerId="ADAL" clId="{2BF89B20-12B1-4032-9EB3-8E51EB167D7A}" dt="2022-02-05T05:11:51.612" v="3321" actId="26606"/>
          <ac:cxnSpMkLst>
            <pc:docMk/>
            <pc:sldMk cId="684161309" sldId="266"/>
            <ac:cxnSpMk id="6" creationId="{30EFD79F-7790-479B-B7DB-BD0D8C101DDD}"/>
          </ac:cxnSpMkLst>
        </pc:cxnChg>
      </pc:sldChg>
      <pc:sldChg chg="addSp delSp modSp new mod ord setBg setClrOvrMap delDesignElem modNotesTx">
        <pc:chgData name="Morgan Yopp" userId="786c14f8-92a1-4b59-be9c-23fac5bb6ae2" providerId="ADAL" clId="{2BF89B20-12B1-4032-9EB3-8E51EB167D7A}" dt="2022-02-05T05:45:34.913" v="3471" actId="18131"/>
        <pc:sldMkLst>
          <pc:docMk/>
          <pc:sldMk cId="3362097178" sldId="267"/>
        </pc:sldMkLst>
        <pc:spChg chg="del">
          <ac:chgData name="Morgan Yopp" userId="786c14f8-92a1-4b59-be9c-23fac5bb6ae2" providerId="ADAL" clId="{2BF89B20-12B1-4032-9EB3-8E51EB167D7A}" dt="2022-02-04T20:14:10.115" v="2277" actId="478"/>
          <ac:spMkLst>
            <pc:docMk/>
            <pc:sldMk cId="3362097178" sldId="267"/>
            <ac:spMk id="2" creationId="{37BFA059-DA82-4E03-8898-40B9CFE539C8}"/>
          </ac:spMkLst>
        </pc:spChg>
        <pc:spChg chg="add del">
          <ac:chgData name="Morgan Yopp" userId="786c14f8-92a1-4b59-be9c-23fac5bb6ae2" providerId="ADAL" clId="{2BF89B20-12B1-4032-9EB3-8E51EB167D7A}" dt="2022-02-05T05:04:17.781" v="3253" actId="26606"/>
          <ac:spMkLst>
            <pc:docMk/>
            <pc:sldMk cId="3362097178" sldId="267"/>
            <ac:spMk id="8" creationId="{A9F529C3-C941-49FD-8C67-82F134F64BDB}"/>
          </ac:spMkLst>
        </pc:spChg>
        <pc:spChg chg="add del">
          <ac:chgData name="Morgan Yopp" userId="786c14f8-92a1-4b59-be9c-23fac5bb6ae2" providerId="ADAL" clId="{2BF89B20-12B1-4032-9EB3-8E51EB167D7A}" dt="2022-02-05T05:04:17.781" v="3253" actId="26606"/>
          <ac:spMkLst>
            <pc:docMk/>
            <pc:sldMk cId="3362097178" sldId="267"/>
            <ac:spMk id="9" creationId="{20586029-32A0-47E5-9AEC-AE3ABA6B94D0}"/>
          </ac:spMkLst>
        </pc:spChg>
        <pc:spChg chg="add del">
          <ac:chgData name="Morgan Yopp" userId="786c14f8-92a1-4b59-be9c-23fac5bb6ae2" providerId="ADAL" clId="{2BF89B20-12B1-4032-9EB3-8E51EB167D7A}" dt="2022-02-04T20:57:18.701" v="2295" actId="26606"/>
          <ac:spMkLst>
            <pc:docMk/>
            <pc:sldMk cId="3362097178" sldId="267"/>
            <ac:spMk id="11" creationId="{11BE3FA7-0D70-4431-814F-D8C40576EA93}"/>
          </ac:spMkLst>
        </pc:spChg>
        <pc:spChg chg="add del">
          <ac:chgData name="Morgan Yopp" userId="786c14f8-92a1-4b59-be9c-23fac5bb6ae2" providerId="ADAL" clId="{2BF89B20-12B1-4032-9EB3-8E51EB167D7A}" dt="2022-02-05T05:10:31.683" v="3303"/>
          <ac:spMkLst>
            <pc:docMk/>
            <pc:sldMk cId="3362097178" sldId="267"/>
            <ac:spMk id="12" creationId="{80CCAACE-815D-4A79-875A-B7EFC28F7D2B}"/>
          </ac:spMkLst>
        </pc:spChg>
        <pc:spChg chg="add del">
          <ac:chgData name="Morgan Yopp" userId="786c14f8-92a1-4b59-be9c-23fac5bb6ae2" providerId="ADAL" clId="{2BF89B20-12B1-4032-9EB3-8E51EB167D7A}" dt="2022-02-04T20:57:27.632" v="2297" actId="26606"/>
          <ac:spMkLst>
            <pc:docMk/>
            <pc:sldMk cId="3362097178" sldId="267"/>
            <ac:spMk id="13" creationId="{38EE4E44-1403-472B-8C01-D354CB8F5AE7}"/>
          </ac:spMkLst>
        </pc:spChg>
        <pc:spChg chg="add del">
          <ac:chgData name="Morgan Yopp" userId="786c14f8-92a1-4b59-be9c-23fac5bb6ae2" providerId="ADAL" clId="{2BF89B20-12B1-4032-9EB3-8E51EB167D7A}" dt="2022-02-04T20:57:27.632" v="2297" actId="26606"/>
          <ac:spMkLst>
            <pc:docMk/>
            <pc:sldMk cId="3362097178" sldId="267"/>
            <ac:spMk id="14" creationId="{0205D939-00C4-4F2E-9797-3170DD040D90}"/>
          </ac:spMkLst>
        </pc:spChg>
        <pc:spChg chg="add del">
          <ac:chgData name="Morgan Yopp" userId="786c14f8-92a1-4b59-be9c-23fac5bb6ae2" providerId="ADAL" clId="{2BF89B20-12B1-4032-9EB3-8E51EB167D7A}" dt="2022-02-04T20:57:27.632" v="2297" actId="26606"/>
          <ac:spMkLst>
            <pc:docMk/>
            <pc:sldMk cId="3362097178" sldId="267"/>
            <ac:spMk id="15" creationId="{583CCE40-4C5F-42D3-86D9-7892AD1E98E3}"/>
          </ac:spMkLst>
        </pc:spChg>
        <pc:spChg chg="add del">
          <ac:chgData name="Morgan Yopp" userId="786c14f8-92a1-4b59-be9c-23fac5bb6ae2" providerId="ADAL" clId="{2BF89B20-12B1-4032-9EB3-8E51EB167D7A}" dt="2022-02-04T20:57:33.947" v="2299" actId="26606"/>
          <ac:spMkLst>
            <pc:docMk/>
            <pc:sldMk cId="3362097178" sldId="267"/>
            <ac:spMk id="17" creationId="{A9F529C3-C941-49FD-8C67-82F134F64BDB}"/>
          </ac:spMkLst>
        </pc:spChg>
        <pc:spChg chg="add del">
          <ac:chgData name="Morgan Yopp" userId="786c14f8-92a1-4b59-be9c-23fac5bb6ae2" providerId="ADAL" clId="{2BF89B20-12B1-4032-9EB3-8E51EB167D7A}" dt="2022-02-04T20:57:33.947" v="2299" actId="26606"/>
          <ac:spMkLst>
            <pc:docMk/>
            <pc:sldMk cId="3362097178" sldId="267"/>
            <ac:spMk id="18" creationId="{20586029-32A0-47E5-9AEC-AE3ABA6B94D0}"/>
          </ac:spMkLst>
        </pc:spChg>
        <pc:spChg chg="add del">
          <ac:chgData name="Morgan Yopp" userId="786c14f8-92a1-4b59-be9c-23fac5bb6ae2" providerId="ADAL" clId="{2BF89B20-12B1-4032-9EB3-8E51EB167D7A}" dt="2022-02-05T05:29:48.642" v="3449" actId="26606"/>
          <ac:spMkLst>
            <pc:docMk/>
            <pc:sldMk cId="3362097178" sldId="267"/>
            <ac:spMk id="23" creationId="{F8C668FA-2417-47B5-B454-2D55FC17FF7A}"/>
          </ac:spMkLst>
        </pc:spChg>
        <pc:spChg chg="add del">
          <ac:chgData name="Morgan Yopp" userId="786c14f8-92a1-4b59-be9c-23fac5bb6ae2" providerId="ADAL" clId="{2BF89B20-12B1-4032-9EB3-8E51EB167D7A}" dt="2022-02-05T05:29:48.642" v="3449" actId="26606"/>
          <ac:spMkLst>
            <pc:docMk/>
            <pc:sldMk cId="3362097178" sldId="267"/>
            <ac:spMk id="25" creationId="{2B4CDDF6-55C3-415A-8D8B-7E03C3D616FC}"/>
          </ac:spMkLst>
        </pc:spChg>
        <pc:picChg chg="add mod ord modCrop">
          <ac:chgData name="Morgan Yopp" userId="786c14f8-92a1-4b59-be9c-23fac5bb6ae2" providerId="ADAL" clId="{2BF89B20-12B1-4032-9EB3-8E51EB167D7A}" dt="2022-02-05T05:45:34.913" v="3471" actId="18131"/>
          <ac:picMkLst>
            <pc:docMk/>
            <pc:sldMk cId="3362097178" sldId="267"/>
            <ac:picMk id="4" creationId="{062D4602-359D-4F2A-8344-B1AFCBD2871E}"/>
          </ac:picMkLst>
        </pc:picChg>
        <pc:picChg chg="add mod ord">
          <ac:chgData name="Morgan Yopp" userId="786c14f8-92a1-4b59-be9c-23fac5bb6ae2" providerId="ADAL" clId="{2BF89B20-12B1-4032-9EB3-8E51EB167D7A}" dt="2022-02-05T05:29:48.642" v="3449" actId="26606"/>
          <ac:picMkLst>
            <pc:docMk/>
            <pc:sldMk cId="3362097178" sldId="267"/>
            <ac:picMk id="6" creationId="{DB4D1600-27A6-4EC7-A0E3-2A69402D465F}"/>
          </ac:picMkLst>
        </pc:picChg>
        <pc:picChg chg="add del">
          <ac:chgData name="Morgan Yopp" userId="786c14f8-92a1-4b59-be9c-23fac5bb6ae2" providerId="ADAL" clId="{2BF89B20-12B1-4032-9EB3-8E51EB167D7A}" dt="2022-02-05T05:13:29.901" v="3330" actId="26606"/>
          <ac:picMkLst>
            <pc:docMk/>
            <pc:sldMk cId="3362097178" sldId="267"/>
            <ac:picMk id="16" creationId="{8BEA9AF1-EF35-4EC4-862B-93C14919B564}"/>
          </ac:picMkLst>
        </pc:picChg>
        <pc:picChg chg="add del">
          <ac:chgData name="Morgan Yopp" userId="786c14f8-92a1-4b59-be9c-23fac5bb6ae2" providerId="ADAL" clId="{2BF89B20-12B1-4032-9EB3-8E51EB167D7A}" dt="2022-02-05T05:13:33.496" v="3332" actId="26606"/>
          <ac:picMkLst>
            <pc:docMk/>
            <pc:sldMk cId="3362097178" sldId="267"/>
            <ac:picMk id="20" creationId="{8BEA9AF1-EF35-4EC4-862B-93C14919B564}"/>
          </ac:picMkLst>
        </pc:picChg>
        <pc:picChg chg="add del">
          <ac:chgData name="Morgan Yopp" userId="786c14f8-92a1-4b59-be9c-23fac5bb6ae2" providerId="ADAL" clId="{2BF89B20-12B1-4032-9EB3-8E51EB167D7A}" dt="2022-02-05T05:29:48.642" v="3449" actId="26606"/>
          <ac:picMkLst>
            <pc:docMk/>
            <pc:sldMk cId="3362097178" sldId="267"/>
            <ac:picMk id="22" creationId="{5C819037-A607-4A7B-ADF1-B04516199C89}"/>
          </ac:picMkLst>
        </pc:picChg>
        <pc:picChg chg="add del">
          <ac:chgData name="Morgan Yopp" userId="786c14f8-92a1-4b59-be9c-23fac5bb6ae2" providerId="ADAL" clId="{2BF89B20-12B1-4032-9EB3-8E51EB167D7A}" dt="2022-02-05T05:29:48.642" v="3449" actId="26606"/>
          <ac:picMkLst>
            <pc:docMk/>
            <pc:sldMk cId="3362097178" sldId="267"/>
            <ac:picMk id="24" creationId="{97FEBA57-8992-46BB-BCF0-5A83FE8E01E8}"/>
          </ac:picMkLst>
        </pc:picChg>
        <pc:picChg chg="add del">
          <ac:chgData name="Morgan Yopp" userId="786c14f8-92a1-4b59-be9c-23fac5bb6ae2" providerId="ADAL" clId="{2BF89B20-12B1-4032-9EB3-8E51EB167D7A}" dt="2022-02-05T05:28:50.333" v="3444" actId="26606"/>
          <ac:picMkLst>
            <pc:docMk/>
            <pc:sldMk cId="3362097178" sldId="267"/>
            <ac:picMk id="30" creationId="{8BEA9AF1-EF35-4EC4-862B-93C14919B564}"/>
          </ac:picMkLst>
        </pc:picChg>
        <pc:picChg chg="add del">
          <ac:chgData name="Morgan Yopp" userId="786c14f8-92a1-4b59-be9c-23fac5bb6ae2" providerId="ADAL" clId="{2BF89B20-12B1-4032-9EB3-8E51EB167D7A}" dt="2022-02-05T05:29:37.904" v="3446" actId="26606"/>
          <ac:picMkLst>
            <pc:docMk/>
            <pc:sldMk cId="3362097178" sldId="267"/>
            <ac:picMk id="32" creationId="{16B3F6B1-E983-4566-8938-F7A73A78E093}"/>
          </ac:picMkLst>
        </pc:picChg>
        <pc:picChg chg="add del">
          <ac:chgData name="Morgan Yopp" userId="786c14f8-92a1-4b59-be9c-23fac5bb6ae2" providerId="ADAL" clId="{2BF89B20-12B1-4032-9EB3-8E51EB167D7A}" dt="2022-02-05T05:29:37.904" v="3446" actId="26606"/>
          <ac:picMkLst>
            <pc:docMk/>
            <pc:sldMk cId="3362097178" sldId="267"/>
            <ac:picMk id="33" creationId="{8BEA9AF1-EF35-4EC4-862B-93C14919B564}"/>
          </ac:picMkLst>
        </pc:picChg>
        <pc:picChg chg="add del">
          <ac:chgData name="Morgan Yopp" userId="786c14f8-92a1-4b59-be9c-23fac5bb6ae2" providerId="ADAL" clId="{2BF89B20-12B1-4032-9EB3-8E51EB167D7A}" dt="2022-02-05T05:29:48.611" v="3448" actId="26606"/>
          <ac:picMkLst>
            <pc:docMk/>
            <pc:sldMk cId="3362097178" sldId="267"/>
            <ac:picMk id="35" creationId="{8BEA9AF1-EF35-4EC4-862B-93C14919B564}"/>
          </ac:picMkLst>
        </pc:picChg>
        <pc:picChg chg="add">
          <ac:chgData name="Morgan Yopp" userId="786c14f8-92a1-4b59-be9c-23fac5bb6ae2" providerId="ADAL" clId="{2BF89B20-12B1-4032-9EB3-8E51EB167D7A}" dt="2022-02-05T05:29:48.642" v="3449" actId="26606"/>
          <ac:picMkLst>
            <pc:docMk/>
            <pc:sldMk cId="3362097178" sldId="267"/>
            <ac:picMk id="37" creationId="{8BEA9AF1-EF35-4EC4-862B-93C14919B564}"/>
          </ac:picMkLst>
        </pc:picChg>
        <pc:picChg chg="add">
          <ac:chgData name="Morgan Yopp" userId="786c14f8-92a1-4b59-be9c-23fac5bb6ae2" providerId="ADAL" clId="{2BF89B20-12B1-4032-9EB3-8E51EB167D7A}" dt="2022-02-05T05:29:48.642" v="3449" actId="26606"/>
          <ac:picMkLst>
            <pc:docMk/>
            <pc:sldMk cId="3362097178" sldId="267"/>
            <ac:picMk id="38" creationId="{16B3F6B1-E983-4566-8938-F7A73A78E093}"/>
          </ac:picMkLst>
        </pc:picChg>
        <pc:cxnChg chg="add del">
          <ac:chgData name="Morgan Yopp" userId="786c14f8-92a1-4b59-be9c-23fac5bb6ae2" providerId="ADAL" clId="{2BF89B20-12B1-4032-9EB3-8E51EB167D7A}" dt="2022-02-05T05:04:17.781" v="3253" actId="26606"/>
          <ac:cxnSpMkLst>
            <pc:docMk/>
            <pc:sldMk cId="3362097178" sldId="267"/>
            <ac:cxnSpMk id="10" creationId="{8C730EAB-A532-4295-A302-FB4B90DB9F5E}"/>
          </ac:cxnSpMkLst>
        </pc:cxnChg>
        <pc:cxnChg chg="add del">
          <ac:chgData name="Morgan Yopp" userId="786c14f8-92a1-4b59-be9c-23fac5bb6ae2" providerId="ADAL" clId="{2BF89B20-12B1-4032-9EB3-8E51EB167D7A}" dt="2022-02-04T20:57:33.947" v="2299" actId="26606"/>
          <ac:cxnSpMkLst>
            <pc:docMk/>
            <pc:sldMk cId="3362097178" sldId="267"/>
            <ac:cxnSpMk id="19" creationId="{8C730EAB-A532-4295-A302-FB4B90DB9F5E}"/>
          </ac:cxnSpMkLst>
        </pc:cxnChg>
      </pc:sldChg>
      <pc:sldChg chg="addSp delSp modSp add mod ord setBg delDesignElem">
        <pc:chgData name="Morgan Yopp" userId="786c14f8-92a1-4b59-be9c-23fac5bb6ae2" providerId="ADAL" clId="{2BF89B20-12B1-4032-9EB3-8E51EB167D7A}" dt="2022-02-05T05:19:30.083" v="3371" actId="403"/>
        <pc:sldMkLst>
          <pc:docMk/>
          <pc:sldMk cId="280361632" sldId="268"/>
        </pc:sldMkLst>
        <pc:spChg chg="mod">
          <ac:chgData name="Morgan Yopp" userId="786c14f8-92a1-4b59-be9c-23fac5bb6ae2" providerId="ADAL" clId="{2BF89B20-12B1-4032-9EB3-8E51EB167D7A}" dt="2022-02-05T05:14:33.155" v="3341" actId="26606"/>
          <ac:spMkLst>
            <pc:docMk/>
            <pc:sldMk cId="280361632" sldId="268"/>
            <ac:spMk id="2" creationId="{CC45FA44-CEFD-4EB0-984B-EDEFEE8CE172}"/>
          </ac:spMkLst>
        </pc:spChg>
        <pc:spChg chg="del mod">
          <ac:chgData name="Morgan Yopp" userId="786c14f8-92a1-4b59-be9c-23fac5bb6ae2" providerId="ADAL" clId="{2BF89B20-12B1-4032-9EB3-8E51EB167D7A}" dt="2022-02-05T05:06:07.471" v="3262"/>
          <ac:spMkLst>
            <pc:docMk/>
            <pc:sldMk cId="280361632" sldId="268"/>
            <ac:spMk id="3" creationId="{A9FF6217-FE9C-4399-B341-B68E877D3B35}"/>
          </ac:spMkLst>
        </pc:spChg>
        <pc:spChg chg="add mod">
          <ac:chgData name="Morgan Yopp" userId="786c14f8-92a1-4b59-be9c-23fac5bb6ae2" providerId="ADAL" clId="{2BF89B20-12B1-4032-9EB3-8E51EB167D7A}" dt="2022-02-05T05:19:30.083" v="3371" actId="403"/>
          <ac:spMkLst>
            <pc:docMk/>
            <pc:sldMk cId="280361632" sldId="268"/>
            <ac:spMk id="7" creationId="{AF47F5A8-8702-42A9-812B-AB76C925892C}"/>
          </ac:spMkLst>
        </pc:spChg>
        <pc:spChg chg="add del">
          <ac:chgData name="Morgan Yopp" userId="786c14f8-92a1-4b59-be9c-23fac5bb6ae2" providerId="ADAL" clId="{2BF89B20-12B1-4032-9EB3-8E51EB167D7A}" dt="2022-02-05T05:10:31.683" v="3303"/>
          <ac:spMkLst>
            <pc:docMk/>
            <pc:sldMk cId="280361632" sldId="268"/>
            <ac:spMk id="8" creationId="{EA67B5B4-3A24-436E-B663-1B2EBFF8A0CD}"/>
          </ac:spMkLst>
        </pc:spChg>
        <pc:spChg chg="add">
          <ac:chgData name="Morgan Yopp" userId="786c14f8-92a1-4b59-be9c-23fac5bb6ae2" providerId="ADAL" clId="{2BF89B20-12B1-4032-9EB3-8E51EB167D7A}" dt="2022-02-05T05:14:33.155" v="3341" actId="26606"/>
          <ac:spMkLst>
            <pc:docMk/>
            <pc:sldMk cId="280361632" sldId="268"/>
            <ac:spMk id="9" creationId="{50E53EDA-3B94-4F6B-9E86-D3BB9EBB9616}"/>
          </ac:spMkLst>
        </pc:spChg>
        <pc:spChg chg="add del">
          <ac:chgData name="Morgan Yopp" userId="786c14f8-92a1-4b59-be9c-23fac5bb6ae2" providerId="ADAL" clId="{2BF89B20-12B1-4032-9EB3-8E51EB167D7A}" dt="2022-02-05T05:10:31.683" v="3303"/>
          <ac:spMkLst>
            <pc:docMk/>
            <pc:sldMk cId="280361632" sldId="268"/>
            <ac:spMk id="10" creationId="{987FDF89-C993-41F4-A1B8-DBAFF16008A9}"/>
          </ac:spMkLst>
        </pc:spChg>
        <pc:spChg chg="add del">
          <ac:chgData name="Morgan Yopp" userId="786c14f8-92a1-4b59-be9c-23fac5bb6ae2" providerId="ADAL" clId="{2BF89B20-12B1-4032-9EB3-8E51EB167D7A}" dt="2022-02-05T05:10:31.683" v="3303"/>
          <ac:spMkLst>
            <pc:docMk/>
            <pc:sldMk cId="280361632" sldId="268"/>
            <ac:spMk id="12" creationId="{D1D7179B-FF7C-482F-B3D9-2BE9ED1139F9}"/>
          </ac:spMkLst>
        </pc:spChg>
        <pc:cxnChg chg="add">
          <ac:chgData name="Morgan Yopp" userId="786c14f8-92a1-4b59-be9c-23fac5bb6ae2" providerId="ADAL" clId="{2BF89B20-12B1-4032-9EB3-8E51EB167D7A}" dt="2022-02-05T05:14:33.155" v="3341" actId="26606"/>
          <ac:cxnSpMkLst>
            <pc:docMk/>
            <pc:sldMk cId="280361632" sldId="268"/>
            <ac:cxnSpMk id="14" creationId="{30EFD79F-7790-479B-B7DB-BD0D8C101DDD}"/>
          </ac:cxnSpMkLst>
        </pc:cxnChg>
      </pc:sldChg>
      <pc:sldChg chg="addSp delSp modSp add del mod">
        <pc:chgData name="Morgan Yopp" userId="786c14f8-92a1-4b59-be9c-23fac5bb6ae2" providerId="ADAL" clId="{2BF89B20-12B1-4032-9EB3-8E51EB167D7A}" dt="2022-02-05T04:53:50.233" v="3230" actId="47"/>
        <pc:sldMkLst>
          <pc:docMk/>
          <pc:sldMk cId="3170387525" sldId="268"/>
        </pc:sldMkLst>
        <pc:spChg chg="del">
          <ac:chgData name="Morgan Yopp" userId="786c14f8-92a1-4b59-be9c-23fac5bb6ae2" providerId="ADAL" clId="{2BF89B20-12B1-4032-9EB3-8E51EB167D7A}" dt="2022-02-05T04:04:56.433" v="3196" actId="478"/>
          <ac:spMkLst>
            <pc:docMk/>
            <pc:sldMk cId="3170387525" sldId="268"/>
            <ac:spMk id="2" creationId="{E0E80A80-9060-4F75-9DE2-957EB9AC4030}"/>
          </ac:spMkLst>
        </pc:spChg>
        <pc:spChg chg="del mod">
          <ac:chgData name="Morgan Yopp" userId="786c14f8-92a1-4b59-be9c-23fac5bb6ae2" providerId="ADAL" clId="{2BF89B20-12B1-4032-9EB3-8E51EB167D7A}" dt="2022-02-05T04:51:13.365" v="3202" actId="478"/>
          <ac:spMkLst>
            <pc:docMk/>
            <pc:sldMk cId="3170387525" sldId="268"/>
            <ac:spMk id="4" creationId="{85A404FD-3F9D-4F6E-9209-5D7BB6BD8E9A}"/>
          </ac:spMkLst>
        </pc:spChg>
        <pc:spChg chg="del">
          <ac:chgData name="Morgan Yopp" userId="786c14f8-92a1-4b59-be9c-23fac5bb6ae2" providerId="ADAL" clId="{2BF89B20-12B1-4032-9EB3-8E51EB167D7A}" dt="2022-02-05T04:51:13.365" v="3202" actId="478"/>
          <ac:spMkLst>
            <pc:docMk/>
            <pc:sldMk cId="3170387525" sldId="268"/>
            <ac:spMk id="5" creationId="{1A77EA36-B966-4DD9-A470-74B81137C17F}"/>
          </ac:spMkLst>
        </pc:spChg>
        <pc:spChg chg="del">
          <ac:chgData name="Morgan Yopp" userId="786c14f8-92a1-4b59-be9c-23fac5bb6ae2" providerId="ADAL" clId="{2BF89B20-12B1-4032-9EB3-8E51EB167D7A}" dt="2022-02-05T04:51:13.365" v="3202" actId="478"/>
          <ac:spMkLst>
            <pc:docMk/>
            <pc:sldMk cId="3170387525" sldId="268"/>
            <ac:spMk id="6" creationId="{019A74E4-5783-44E7-A6EE-6494DBC652F7}"/>
          </ac:spMkLst>
        </pc:spChg>
        <pc:spChg chg="del">
          <ac:chgData name="Morgan Yopp" userId="786c14f8-92a1-4b59-be9c-23fac5bb6ae2" providerId="ADAL" clId="{2BF89B20-12B1-4032-9EB3-8E51EB167D7A}" dt="2022-02-05T04:51:13.365" v="3202" actId="478"/>
          <ac:spMkLst>
            <pc:docMk/>
            <pc:sldMk cId="3170387525" sldId="268"/>
            <ac:spMk id="7" creationId="{94BAB004-8EEB-4C56-AA33-D9CDAEEB42F1}"/>
          </ac:spMkLst>
        </pc:spChg>
        <pc:spChg chg="del">
          <ac:chgData name="Morgan Yopp" userId="786c14f8-92a1-4b59-be9c-23fac5bb6ae2" providerId="ADAL" clId="{2BF89B20-12B1-4032-9EB3-8E51EB167D7A}" dt="2022-02-05T04:51:13.365" v="3202" actId="478"/>
          <ac:spMkLst>
            <pc:docMk/>
            <pc:sldMk cId="3170387525" sldId="268"/>
            <ac:spMk id="8" creationId="{524137B6-253B-4779-AC86-783A66B4D61A}"/>
          </ac:spMkLst>
        </pc:spChg>
        <pc:spChg chg="del">
          <ac:chgData name="Morgan Yopp" userId="786c14f8-92a1-4b59-be9c-23fac5bb6ae2" providerId="ADAL" clId="{2BF89B20-12B1-4032-9EB3-8E51EB167D7A}" dt="2022-02-05T04:51:13.365" v="3202" actId="478"/>
          <ac:spMkLst>
            <pc:docMk/>
            <pc:sldMk cId="3170387525" sldId="268"/>
            <ac:spMk id="9" creationId="{1A6518F7-1B9B-447D-A47C-EA576B61D214}"/>
          </ac:spMkLst>
        </pc:spChg>
        <pc:spChg chg="del">
          <ac:chgData name="Morgan Yopp" userId="786c14f8-92a1-4b59-be9c-23fac5bb6ae2" providerId="ADAL" clId="{2BF89B20-12B1-4032-9EB3-8E51EB167D7A}" dt="2022-02-05T04:51:13.365" v="3202" actId="478"/>
          <ac:spMkLst>
            <pc:docMk/>
            <pc:sldMk cId="3170387525" sldId="268"/>
            <ac:spMk id="10" creationId="{D3D14E78-E74A-4393-8D6D-78C44FC02372}"/>
          </ac:spMkLst>
        </pc:spChg>
        <pc:spChg chg="del">
          <ac:chgData name="Morgan Yopp" userId="786c14f8-92a1-4b59-be9c-23fac5bb6ae2" providerId="ADAL" clId="{2BF89B20-12B1-4032-9EB3-8E51EB167D7A}" dt="2022-02-05T04:51:13.365" v="3202" actId="478"/>
          <ac:spMkLst>
            <pc:docMk/>
            <pc:sldMk cId="3170387525" sldId="268"/>
            <ac:spMk id="11" creationId="{8070E5F7-C525-47EA-A25B-08FE4F959829}"/>
          </ac:spMkLst>
        </pc:spChg>
        <pc:spChg chg="del">
          <ac:chgData name="Morgan Yopp" userId="786c14f8-92a1-4b59-be9c-23fac5bb6ae2" providerId="ADAL" clId="{2BF89B20-12B1-4032-9EB3-8E51EB167D7A}" dt="2022-02-05T04:51:13.365" v="3202" actId="478"/>
          <ac:spMkLst>
            <pc:docMk/>
            <pc:sldMk cId="3170387525" sldId="268"/>
            <ac:spMk id="12" creationId="{DFFA6B8F-5167-4C0F-9480-82002AD91822}"/>
          </ac:spMkLst>
        </pc:spChg>
        <pc:spChg chg="add del mod">
          <ac:chgData name="Morgan Yopp" userId="786c14f8-92a1-4b59-be9c-23fac5bb6ae2" providerId="ADAL" clId="{2BF89B20-12B1-4032-9EB3-8E51EB167D7A}" dt="2022-02-05T04:04:59.121" v="3198" actId="478"/>
          <ac:spMkLst>
            <pc:docMk/>
            <pc:sldMk cId="3170387525" sldId="268"/>
            <ac:spMk id="13" creationId="{9283CA7E-E770-47A6-A3CA-FA78BDAABCA4}"/>
          </ac:spMkLst>
        </pc:spChg>
        <pc:picChg chg="add mod">
          <ac:chgData name="Morgan Yopp" userId="786c14f8-92a1-4b59-be9c-23fac5bb6ae2" providerId="ADAL" clId="{2BF89B20-12B1-4032-9EB3-8E51EB167D7A}" dt="2022-02-05T04:52:03.433" v="3207" actId="1076"/>
          <ac:picMkLst>
            <pc:docMk/>
            <pc:sldMk cId="3170387525" sldId="268"/>
            <ac:picMk id="17" creationId="{39140F23-6631-4DAF-B075-D8D010114750}"/>
          </ac:picMkLst>
        </pc:picChg>
        <pc:cxnChg chg="del mod">
          <ac:chgData name="Morgan Yopp" userId="786c14f8-92a1-4b59-be9c-23fac5bb6ae2" providerId="ADAL" clId="{2BF89B20-12B1-4032-9EB3-8E51EB167D7A}" dt="2022-02-05T04:51:13.365" v="3202" actId="478"/>
          <ac:cxnSpMkLst>
            <pc:docMk/>
            <pc:sldMk cId="3170387525" sldId="268"/>
            <ac:cxnSpMk id="14" creationId="{72C412ED-27CE-490D-9A01-BCE251D3D994}"/>
          </ac:cxnSpMkLst>
        </pc:cxnChg>
        <pc:cxnChg chg="del">
          <ac:chgData name="Morgan Yopp" userId="786c14f8-92a1-4b59-be9c-23fac5bb6ae2" providerId="ADAL" clId="{2BF89B20-12B1-4032-9EB3-8E51EB167D7A}" dt="2022-02-05T04:51:13.365" v="3202" actId="478"/>
          <ac:cxnSpMkLst>
            <pc:docMk/>
            <pc:sldMk cId="3170387525" sldId="268"/>
            <ac:cxnSpMk id="16" creationId="{C5D61A9B-5F73-434A-8855-19E5816D7F8E}"/>
          </ac:cxnSpMkLst>
        </pc:cxnChg>
        <pc:cxnChg chg="del">
          <ac:chgData name="Morgan Yopp" userId="786c14f8-92a1-4b59-be9c-23fac5bb6ae2" providerId="ADAL" clId="{2BF89B20-12B1-4032-9EB3-8E51EB167D7A}" dt="2022-02-05T04:51:13.365" v="3202" actId="478"/>
          <ac:cxnSpMkLst>
            <pc:docMk/>
            <pc:sldMk cId="3170387525" sldId="268"/>
            <ac:cxnSpMk id="19" creationId="{73AD1CD0-B71D-47D1-AE0A-33206F803615}"/>
          </ac:cxnSpMkLst>
        </pc:cxnChg>
        <pc:cxnChg chg="del">
          <ac:chgData name="Morgan Yopp" userId="786c14f8-92a1-4b59-be9c-23fac5bb6ae2" providerId="ADAL" clId="{2BF89B20-12B1-4032-9EB3-8E51EB167D7A}" dt="2022-02-05T04:51:13.365" v="3202" actId="478"/>
          <ac:cxnSpMkLst>
            <pc:docMk/>
            <pc:sldMk cId="3170387525" sldId="268"/>
            <ac:cxnSpMk id="20" creationId="{55892C3F-88F1-489F-A0A0-F82B52C342FA}"/>
          </ac:cxnSpMkLst>
        </pc:cxnChg>
        <pc:cxnChg chg="del">
          <ac:chgData name="Morgan Yopp" userId="786c14f8-92a1-4b59-be9c-23fac5bb6ae2" providerId="ADAL" clId="{2BF89B20-12B1-4032-9EB3-8E51EB167D7A}" dt="2022-02-05T04:51:13.365" v="3202" actId="478"/>
          <ac:cxnSpMkLst>
            <pc:docMk/>
            <pc:sldMk cId="3170387525" sldId="268"/>
            <ac:cxnSpMk id="21" creationId="{A6FC0177-1797-4BA1-A304-822B7D78C771}"/>
          </ac:cxnSpMkLst>
        </pc:cxnChg>
        <pc:cxnChg chg="del">
          <ac:chgData name="Morgan Yopp" userId="786c14f8-92a1-4b59-be9c-23fac5bb6ae2" providerId="ADAL" clId="{2BF89B20-12B1-4032-9EB3-8E51EB167D7A}" dt="2022-02-05T04:51:13.365" v="3202" actId="478"/>
          <ac:cxnSpMkLst>
            <pc:docMk/>
            <pc:sldMk cId="3170387525" sldId="268"/>
            <ac:cxnSpMk id="24" creationId="{2CEEA092-0364-410B-84B4-0A5AA294E805}"/>
          </ac:cxnSpMkLst>
        </pc:cxnChg>
        <pc:cxnChg chg="del">
          <ac:chgData name="Morgan Yopp" userId="786c14f8-92a1-4b59-be9c-23fac5bb6ae2" providerId="ADAL" clId="{2BF89B20-12B1-4032-9EB3-8E51EB167D7A}" dt="2022-02-05T04:51:13.365" v="3202" actId="478"/>
          <ac:cxnSpMkLst>
            <pc:docMk/>
            <pc:sldMk cId="3170387525" sldId="268"/>
            <ac:cxnSpMk id="25" creationId="{DC11062A-019B-4B58-95D9-9F77F2843BEE}"/>
          </ac:cxnSpMkLst>
        </pc:cxnChg>
        <pc:cxnChg chg="del">
          <ac:chgData name="Morgan Yopp" userId="786c14f8-92a1-4b59-be9c-23fac5bb6ae2" providerId="ADAL" clId="{2BF89B20-12B1-4032-9EB3-8E51EB167D7A}" dt="2022-02-05T04:51:13.365" v="3202" actId="478"/>
          <ac:cxnSpMkLst>
            <pc:docMk/>
            <pc:sldMk cId="3170387525" sldId="268"/>
            <ac:cxnSpMk id="26" creationId="{5B054F56-D2E5-4105-B8B6-E869E4772FC5}"/>
          </ac:cxnSpMkLst>
        </pc:cxnChg>
        <pc:cxnChg chg="del">
          <ac:chgData name="Morgan Yopp" userId="786c14f8-92a1-4b59-be9c-23fac5bb6ae2" providerId="ADAL" clId="{2BF89B20-12B1-4032-9EB3-8E51EB167D7A}" dt="2022-02-05T04:51:13.365" v="3202" actId="478"/>
          <ac:cxnSpMkLst>
            <pc:docMk/>
            <pc:sldMk cId="3170387525" sldId="268"/>
            <ac:cxnSpMk id="29" creationId="{BBD169B0-2733-4911-BC71-536BBA5A22D1}"/>
          </ac:cxnSpMkLst>
        </pc:cxnChg>
        <pc:cxnChg chg="del">
          <ac:chgData name="Morgan Yopp" userId="786c14f8-92a1-4b59-be9c-23fac5bb6ae2" providerId="ADAL" clId="{2BF89B20-12B1-4032-9EB3-8E51EB167D7A}" dt="2022-02-05T04:51:13.365" v="3202" actId="478"/>
          <ac:cxnSpMkLst>
            <pc:docMk/>
            <pc:sldMk cId="3170387525" sldId="268"/>
            <ac:cxnSpMk id="30" creationId="{51979C87-0BFC-40F8-AFC8-D4A1B8CD2A1A}"/>
          </ac:cxnSpMkLst>
        </pc:cxnChg>
      </pc:sldChg>
      <pc:sldChg chg="addSp delSp modSp add mod ord">
        <pc:chgData name="Morgan Yopp" userId="786c14f8-92a1-4b59-be9c-23fac5bb6ae2" providerId="ADAL" clId="{2BF89B20-12B1-4032-9EB3-8E51EB167D7A}" dt="2022-02-05T05:18:19.357" v="3365" actId="1076"/>
        <pc:sldMkLst>
          <pc:docMk/>
          <pc:sldMk cId="520997498" sldId="269"/>
        </pc:sldMkLst>
        <pc:spChg chg="mod">
          <ac:chgData name="Morgan Yopp" userId="786c14f8-92a1-4b59-be9c-23fac5bb6ae2" providerId="ADAL" clId="{2BF89B20-12B1-4032-9EB3-8E51EB167D7A}" dt="2022-02-05T05:17:15.449" v="3356"/>
          <ac:spMkLst>
            <pc:docMk/>
            <pc:sldMk cId="520997498" sldId="269"/>
            <ac:spMk id="2" creationId="{5170E6A3-BED2-4795-8D15-F6CE9ADBC7AA}"/>
          </ac:spMkLst>
        </pc:spChg>
        <pc:spChg chg="add del mod">
          <ac:chgData name="Morgan Yopp" userId="786c14f8-92a1-4b59-be9c-23fac5bb6ae2" providerId="ADAL" clId="{2BF89B20-12B1-4032-9EB3-8E51EB167D7A}" dt="2022-02-05T05:17:43.243" v="3360" actId="478"/>
          <ac:spMkLst>
            <pc:docMk/>
            <pc:sldMk cId="520997498" sldId="269"/>
            <ac:spMk id="4" creationId="{C55D9689-C90D-46DE-8B1F-5EE823B28CC3}"/>
          </ac:spMkLst>
        </pc:spChg>
        <pc:graphicFrameChg chg="del">
          <ac:chgData name="Morgan Yopp" userId="786c14f8-92a1-4b59-be9c-23fac5bb6ae2" providerId="ADAL" clId="{2BF89B20-12B1-4032-9EB3-8E51EB167D7A}" dt="2022-02-05T05:17:31.879" v="3357" actId="478"/>
          <ac:graphicFrameMkLst>
            <pc:docMk/>
            <pc:sldMk cId="520997498" sldId="269"/>
            <ac:graphicFrameMk id="16" creationId="{95E0C51C-C84A-402E-9F85-45BE21FE6CA7}"/>
          </ac:graphicFrameMkLst>
        </pc:graphicFrameChg>
        <pc:picChg chg="add mod">
          <ac:chgData name="Morgan Yopp" userId="786c14f8-92a1-4b59-be9c-23fac5bb6ae2" providerId="ADAL" clId="{2BF89B20-12B1-4032-9EB3-8E51EB167D7A}" dt="2022-02-05T05:18:19.357" v="3365" actId="1076"/>
          <ac:picMkLst>
            <pc:docMk/>
            <pc:sldMk cId="520997498" sldId="269"/>
            <ac:picMk id="10" creationId="{DABE0A58-C1F5-4295-8657-8021C0924A70}"/>
          </ac:picMkLst>
        </pc:picChg>
      </pc:sldChg>
    </pc:docChg>
  </pc:docChgLst>
  <pc:docChgLst>
    <pc:chgData name="Colaw, Kaitlyn E." userId="S::colawk@my.erau.edu::6fd3cc3e-fbb9-4f82-b10c-329a6314abc6" providerId="AD" clId="Web-{48622D45-6407-452B-AE84-40859E60A538}"/>
    <pc:docChg chg="addSld delSld modSld">
      <pc:chgData name="Colaw, Kaitlyn E." userId="S::colawk@my.erau.edu::6fd3cc3e-fbb9-4f82-b10c-329a6314abc6" providerId="AD" clId="Web-{48622D45-6407-452B-AE84-40859E60A538}" dt="2022-04-06T19:55:19.999" v="258" actId="20577"/>
      <pc:docMkLst>
        <pc:docMk/>
      </pc:docMkLst>
      <pc:sldChg chg="addSp modSp new">
        <pc:chgData name="Colaw, Kaitlyn E." userId="S::colawk@my.erau.edu::6fd3cc3e-fbb9-4f82-b10c-329a6314abc6" providerId="AD" clId="Web-{48622D45-6407-452B-AE84-40859E60A538}" dt="2022-04-06T19:46:47.154" v="201" actId="1076"/>
        <pc:sldMkLst>
          <pc:docMk/>
          <pc:sldMk cId="1562838607" sldId="296"/>
        </pc:sldMkLst>
        <pc:spChg chg="mod">
          <ac:chgData name="Colaw, Kaitlyn E." userId="S::colawk@my.erau.edu::6fd3cc3e-fbb9-4f82-b10c-329a6314abc6" providerId="AD" clId="Web-{48622D45-6407-452B-AE84-40859E60A538}" dt="2022-04-06T19:36:06.790" v="14" actId="20577"/>
          <ac:spMkLst>
            <pc:docMk/>
            <pc:sldMk cId="1562838607" sldId="296"/>
            <ac:spMk id="2" creationId="{AD5DEC6D-8848-57C1-16CE-840B091B5DC7}"/>
          </ac:spMkLst>
        </pc:spChg>
        <pc:spChg chg="mod">
          <ac:chgData name="Colaw, Kaitlyn E." userId="S::colawk@my.erau.edu::6fd3cc3e-fbb9-4f82-b10c-329a6314abc6" providerId="AD" clId="Web-{48622D45-6407-452B-AE84-40859E60A538}" dt="2022-04-06T19:37:11.058" v="102" actId="14100"/>
          <ac:spMkLst>
            <pc:docMk/>
            <pc:sldMk cId="1562838607" sldId="296"/>
            <ac:spMk id="3" creationId="{EDDB4BEE-20BE-B8D1-4922-EBF9C6749078}"/>
          </ac:spMkLst>
        </pc:spChg>
        <pc:picChg chg="add mod modCrop">
          <ac:chgData name="Colaw, Kaitlyn E." userId="S::colawk@my.erau.edu::6fd3cc3e-fbb9-4f82-b10c-329a6314abc6" providerId="AD" clId="Web-{48622D45-6407-452B-AE84-40859E60A538}" dt="2022-04-06T19:46:47.154" v="201" actId="1076"/>
          <ac:picMkLst>
            <pc:docMk/>
            <pc:sldMk cId="1562838607" sldId="296"/>
            <ac:picMk id="4" creationId="{A362A096-DDA5-D2E5-6EA6-45DC31E841EE}"/>
          </ac:picMkLst>
        </pc:picChg>
        <pc:picChg chg="add mod">
          <ac:chgData name="Colaw, Kaitlyn E." userId="S::colawk@my.erau.edu::6fd3cc3e-fbb9-4f82-b10c-329a6314abc6" providerId="AD" clId="Web-{48622D45-6407-452B-AE84-40859E60A538}" dt="2022-04-06T19:46:41.170" v="199" actId="14100"/>
          <ac:picMkLst>
            <pc:docMk/>
            <pc:sldMk cId="1562838607" sldId="296"/>
            <ac:picMk id="5" creationId="{781D34A1-7237-9DF4-809E-93F9C8E269E8}"/>
          </ac:picMkLst>
        </pc:picChg>
        <pc:picChg chg="add mod">
          <ac:chgData name="Colaw, Kaitlyn E." userId="S::colawk@my.erau.edu::6fd3cc3e-fbb9-4f82-b10c-329a6314abc6" providerId="AD" clId="Web-{48622D45-6407-452B-AE84-40859E60A538}" dt="2022-04-06T19:46:35.498" v="198" actId="1076"/>
          <ac:picMkLst>
            <pc:docMk/>
            <pc:sldMk cId="1562838607" sldId="296"/>
            <ac:picMk id="6" creationId="{A7A808DE-3D1C-33A2-79E7-E7D53038B704}"/>
          </ac:picMkLst>
        </pc:picChg>
      </pc:sldChg>
      <pc:sldChg chg="addSp delSp modSp new mod modClrScheme chgLayout">
        <pc:chgData name="Colaw, Kaitlyn E." userId="S::colawk@my.erau.edu::6fd3cc3e-fbb9-4f82-b10c-329a6314abc6" providerId="AD" clId="Web-{48622D45-6407-452B-AE84-40859E60A538}" dt="2022-04-06T19:55:19.999" v="258" actId="20577"/>
        <pc:sldMkLst>
          <pc:docMk/>
          <pc:sldMk cId="1747996613" sldId="297"/>
        </pc:sldMkLst>
        <pc:spChg chg="del mod">
          <ac:chgData name="Colaw, Kaitlyn E." userId="S::colawk@my.erau.edu::6fd3cc3e-fbb9-4f82-b10c-329a6314abc6" providerId="AD" clId="Web-{48622D45-6407-452B-AE84-40859E60A538}" dt="2022-04-06T19:47:54.953" v="207"/>
          <ac:spMkLst>
            <pc:docMk/>
            <pc:sldMk cId="1747996613" sldId="297"/>
            <ac:spMk id="2" creationId="{288F523D-44B4-7C90-3CC1-A86B61CC2B9E}"/>
          </ac:spMkLst>
        </pc:spChg>
        <pc:spChg chg="del">
          <ac:chgData name="Colaw, Kaitlyn E." userId="S::colawk@my.erau.edu::6fd3cc3e-fbb9-4f82-b10c-329a6314abc6" providerId="AD" clId="Web-{48622D45-6407-452B-AE84-40859E60A538}" dt="2022-04-06T19:47:54.953" v="207"/>
          <ac:spMkLst>
            <pc:docMk/>
            <pc:sldMk cId="1747996613" sldId="297"/>
            <ac:spMk id="3" creationId="{52A387A3-CFCC-A84C-9889-05120E30ABAC}"/>
          </ac:spMkLst>
        </pc:spChg>
        <pc:spChg chg="add mod">
          <ac:chgData name="Colaw, Kaitlyn E." userId="S::colawk@my.erau.edu::6fd3cc3e-fbb9-4f82-b10c-329a6314abc6" providerId="AD" clId="Web-{48622D45-6407-452B-AE84-40859E60A538}" dt="2022-04-06T19:55:19.999" v="258" actId="20577"/>
          <ac:spMkLst>
            <pc:docMk/>
            <pc:sldMk cId="1747996613" sldId="297"/>
            <ac:spMk id="4" creationId="{9E2DED53-595B-5D4F-C5F5-04001F59805B}"/>
          </ac:spMkLst>
        </pc:spChg>
      </pc:sldChg>
      <pc:sldChg chg="addSp delSp modSp new del mod modClrScheme chgLayout">
        <pc:chgData name="Colaw, Kaitlyn E." userId="S::colawk@my.erau.edu::6fd3cc3e-fbb9-4f82-b10c-329a6314abc6" providerId="AD" clId="Web-{48622D45-6407-452B-AE84-40859E60A538}" dt="2022-04-06T19:44:42.525" v="172"/>
        <pc:sldMkLst>
          <pc:docMk/>
          <pc:sldMk cId="2816678742" sldId="297"/>
        </pc:sldMkLst>
        <pc:spChg chg="mod ord">
          <ac:chgData name="Colaw, Kaitlyn E." userId="S::colawk@my.erau.edu::6fd3cc3e-fbb9-4f82-b10c-329a6314abc6" providerId="AD" clId="Web-{48622D45-6407-452B-AE84-40859E60A538}" dt="2022-04-06T19:38:30.654" v="116" actId="20577"/>
          <ac:spMkLst>
            <pc:docMk/>
            <pc:sldMk cId="2816678742" sldId="297"/>
            <ac:spMk id="2" creationId="{4589CDA3-703B-78A0-985D-2592A2F07F68}"/>
          </ac:spMkLst>
        </pc:spChg>
        <pc:spChg chg="del">
          <ac:chgData name="Colaw, Kaitlyn E." userId="S::colawk@my.erau.edu::6fd3cc3e-fbb9-4f82-b10c-329a6314abc6" providerId="AD" clId="Web-{48622D45-6407-452B-AE84-40859E60A538}" dt="2022-04-06T19:38:22.576" v="108"/>
          <ac:spMkLst>
            <pc:docMk/>
            <pc:sldMk cId="2816678742" sldId="297"/>
            <ac:spMk id="3" creationId="{78E2D830-EA67-DA70-03CD-8BB20899F237}"/>
          </ac:spMkLst>
        </pc:spChg>
        <pc:spChg chg="mod ord">
          <ac:chgData name="Colaw, Kaitlyn E." userId="S::colawk@my.erau.edu::6fd3cc3e-fbb9-4f82-b10c-329a6314abc6" providerId="AD" clId="Web-{48622D45-6407-452B-AE84-40859E60A538}" dt="2022-04-06T19:39:20.750" v="153" actId="20577"/>
          <ac:spMkLst>
            <pc:docMk/>
            <pc:sldMk cId="2816678742" sldId="297"/>
            <ac:spMk id="4" creationId="{CB2881F8-A342-D4A4-355C-7DE06369FFB9}"/>
          </ac:spMkLst>
        </pc:spChg>
        <pc:spChg chg="add del mod ord">
          <ac:chgData name="Colaw, Kaitlyn E." userId="S::colawk@my.erau.edu::6fd3cc3e-fbb9-4f82-b10c-329a6314abc6" providerId="AD" clId="Web-{48622D45-6407-452B-AE84-40859E60A538}" dt="2022-04-06T19:39:27.687" v="154"/>
          <ac:spMkLst>
            <pc:docMk/>
            <pc:sldMk cId="2816678742" sldId="297"/>
            <ac:spMk id="5" creationId="{9E0B5BD3-F910-A44B-C2CE-00521EA055C0}"/>
          </ac:spMkLst>
        </pc:spChg>
        <pc:spChg chg="add del mod">
          <ac:chgData name="Colaw, Kaitlyn E." userId="S::colawk@my.erau.edu::6fd3cc3e-fbb9-4f82-b10c-329a6314abc6" providerId="AD" clId="Web-{48622D45-6407-452B-AE84-40859E60A538}" dt="2022-04-06T19:39:52.313" v="161"/>
          <ac:spMkLst>
            <pc:docMk/>
            <pc:sldMk cId="2816678742" sldId="297"/>
            <ac:spMk id="8" creationId="{E0FA7742-0078-BC14-4299-BFA567BDA9CB}"/>
          </ac:spMkLst>
        </pc:spChg>
        <pc:spChg chg="add del mod">
          <ac:chgData name="Colaw, Kaitlyn E." userId="S::colawk@my.erau.edu::6fd3cc3e-fbb9-4f82-b10c-329a6314abc6" providerId="AD" clId="Web-{48622D45-6407-452B-AE84-40859E60A538}" dt="2022-04-06T19:44:20.540" v="166"/>
          <ac:spMkLst>
            <pc:docMk/>
            <pc:sldMk cId="2816678742" sldId="297"/>
            <ac:spMk id="11" creationId="{CEC75393-85EC-29DF-95D2-FEED9A965FED}"/>
          </ac:spMkLst>
        </pc:spChg>
        <pc:spChg chg="add mod">
          <ac:chgData name="Colaw, Kaitlyn E." userId="S::colawk@my.erau.edu::6fd3cc3e-fbb9-4f82-b10c-329a6314abc6" providerId="AD" clId="Web-{48622D45-6407-452B-AE84-40859E60A538}" dt="2022-04-06T19:44:35.103" v="171"/>
          <ac:spMkLst>
            <pc:docMk/>
            <pc:sldMk cId="2816678742" sldId="297"/>
            <ac:spMk id="14" creationId="{9AE2B2A3-38F7-19C9-8E7C-48D895EAB818}"/>
          </ac:spMkLst>
        </pc:spChg>
        <pc:picChg chg="add del mod ord modCrop">
          <ac:chgData name="Colaw, Kaitlyn E." userId="S::colawk@my.erau.edu::6fd3cc3e-fbb9-4f82-b10c-329a6314abc6" providerId="AD" clId="Web-{48622D45-6407-452B-AE84-40859E60A538}" dt="2022-04-06T19:39:43.141" v="160"/>
          <ac:picMkLst>
            <pc:docMk/>
            <pc:sldMk cId="2816678742" sldId="297"/>
            <ac:picMk id="6" creationId="{5D7B5FEF-CC41-C995-C5D5-33FEF2E70872}"/>
          </ac:picMkLst>
        </pc:picChg>
        <pc:picChg chg="add del mod ord modCrop">
          <ac:chgData name="Colaw, Kaitlyn E." userId="S::colawk@my.erau.edu::6fd3cc3e-fbb9-4f82-b10c-329a6314abc6" providerId="AD" clId="Web-{48622D45-6407-452B-AE84-40859E60A538}" dt="2022-04-06T19:40:05.954" v="165"/>
          <ac:picMkLst>
            <pc:docMk/>
            <pc:sldMk cId="2816678742" sldId="297"/>
            <ac:picMk id="9" creationId="{59B854C1-D5B5-AB42-55D7-2D51C9EE900D}"/>
          </ac:picMkLst>
        </pc:picChg>
        <pc:picChg chg="add del mod ord modCrop">
          <ac:chgData name="Colaw, Kaitlyn E." userId="S::colawk@my.erau.edu::6fd3cc3e-fbb9-4f82-b10c-329a6314abc6" providerId="AD" clId="Web-{48622D45-6407-452B-AE84-40859E60A538}" dt="2022-04-06T19:44:35.103" v="171"/>
          <ac:picMkLst>
            <pc:docMk/>
            <pc:sldMk cId="2816678742" sldId="297"/>
            <ac:picMk id="12" creationId="{4E61C832-7934-3964-9545-77E213A1D394}"/>
          </ac:picMkLst>
        </pc:picChg>
      </pc:sldChg>
    </pc:docChg>
  </pc:docChgLst>
  <pc:docChgLst>
    <pc:chgData name="Guest User" userId="S::urn:spo:anon#bfd10269ede8ae0f96ed526f3aff33e7efe7793c853f0e35ae2d6a56cd946094::" providerId="AD" clId="Web-{E8D79730-5BE5-DD66-308B-BDE0D4574218}"/>
    <pc:docChg chg="modSld">
      <pc:chgData name="Guest User" userId="S::urn:spo:anon#bfd10269ede8ae0f96ed526f3aff33e7efe7793c853f0e35ae2d6a56cd946094::" providerId="AD" clId="Web-{E8D79730-5BE5-DD66-308B-BDE0D4574218}" dt="2022-02-24T21:06:22.483" v="0"/>
      <pc:docMkLst>
        <pc:docMk/>
      </pc:docMkLst>
      <pc:sldChg chg="delSp">
        <pc:chgData name="Guest User" userId="S::urn:spo:anon#bfd10269ede8ae0f96ed526f3aff33e7efe7793c853f0e35ae2d6a56cd946094::" providerId="AD" clId="Web-{E8D79730-5BE5-DD66-308B-BDE0D4574218}" dt="2022-02-24T21:06:22.483" v="0"/>
        <pc:sldMkLst>
          <pc:docMk/>
          <pc:sldMk cId="2514133515" sldId="265"/>
        </pc:sldMkLst>
        <pc:spChg chg="del">
          <ac:chgData name="Guest User" userId="S::urn:spo:anon#bfd10269ede8ae0f96ed526f3aff33e7efe7793c853f0e35ae2d6a56cd946094::" providerId="AD" clId="Web-{E8D79730-5BE5-DD66-308B-BDE0D4574218}" dt="2022-02-24T21:06:22.483" v="0"/>
          <ac:spMkLst>
            <pc:docMk/>
            <pc:sldMk cId="2514133515" sldId="265"/>
            <ac:spMk id="10" creationId="{71F59615-C6E1-4F0C-ABEB-95FCDAC44CB0}"/>
          </ac:spMkLst>
        </pc:spChg>
      </pc:sldChg>
    </pc:docChg>
  </pc:docChgLst>
  <pc:docChgLst>
    <pc:chgData name="Guest User" userId="S::urn:spo:anon#1f42b4b41a780e7566608c13b7cf05823090600c1ead0d57405cee6e5c011a6c::" providerId="AD" clId="Web-{404EC945-859B-C4A5-F6F3-22A5814346B2}"/>
    <pc:docChg chg="addSld delSld modSld">
      <pc:chgData name="Guest User" userId="S::urn:spo:anon#1f42b4b41a780e7566608c13b7cf05823090600c1ead0d57405cee6e5c011a6c::" providerId="AD" clId="Web-{404EC945-859B-C4A5-F6F3-22A5814346B2}" dt="2022-04-01T18:02:50.766" v="121" actId="20577"/>
      <pc:docMkLst>
        <pc:docMk/>
      </pc:docMkLst>
      <pc:sldChg chg="modSp add replId">
        <pc:chgData name="Guest User" userId="S::urn:spo:anon#1f42b4b41a780e7566608c13b7cf05823090600c1ead0d57405cee6e5c011a6c::" providerId="AD" clId="Web-{404EC945-859B-C4A5-F6F3-22A5814346B2}" dt="2022-04-01T18:02:50.766" v="121" actId="20577"/>
        <pc:sldMkLst>
          <pc:docMk/>
          <pc:sldMk cId="1264476354" sldId="291"/>
        </pc:sldMkLst>
        <pc:spChg chg="mod">
          <ac:chgData name="Guest User" userId="S::urn:spo:anon#1f42b4b41a780e7566608c13b7cf05823090600c1ead0d57405cee6e5c011a6c::" providerId="AD" clId="Web-{404EC945-859B-C4A5-F6F3-22A5814346B2}" dt="2022-04-01T18:00:22.027" v="29" actId="1076"/>
          <ac:spMkLst>
            <pc:docMk/>
            <pc:sldMk cId="1264476354" sldId="291"/>
            <ac:spMk id="2" creationId="{A0E129EB-5552-49A0-B6BA-872E66F6EE02}"/>
          </ac:spMkLst>
        </pc:spChg>
        <pc:spChg chg="mod">
          <ac:chgData name="Guest User" userId="S::urn:spo:anon#1f42b4b41a780e7566608c13b7cf05823090600c1ead0d57405cee6e5c011a6c::" providerId="AD" clId="Web-{404EC945-859B-C4A5-F6F3-22A5814346B2}" dt="2022-04-01T18:02:50.766" v="121" actId="20577"/>
          <ac:spMkLst>
            <pc:docMk/>
            <pc:sldMk cId="1264476354" sldId="291"/>
            <ac:spMk id="3" creationId="{52AB0945-419A-483D-B0A5-745870007492}"/>
          </ac:spMkLst>
        </pc:spChg>
      </pc:sldChg>
      <pc:sldChg chg="new del">
        <pc:chgData name="Guest User" userId="S::urn:spo:anon#1f42b4b41a780e7566608c13b7cf05823090600c1ead0d57405cee6e5c011a6c::" providerId="AD" clId="Web-{404EC945-859B-C4A5-F6F3-22A5814346B2}" dt="2022-04-01T17:58:40.898" v="1"/>
        <pc:sldMkLst>
          <pc:docMk/>
          <pc:sldMk cId="3615237400" sldId="291"/>
        </pc:sldMkLst>
      </pc:sldChg>
    </pc:docChg>
  </pc:docChgLst>
  <pc:docChgLst>
    <pc:chgData name="Palmer, Camrin A." userId="S::palmec18@my.erau.edu::3a13a94d-e325-4e6d-8849-e3411bbac670" providerId="AD" clId="Web-{C05647AF-27D7-4FBF-A0C7-6E51DD292B1F}"/>
    <pc:docChg chg="addSld delSld modSld">
      <pc:chgData name="Palmer, Camrin A." userId="S::palmec18@my.erau.edu::3a13a94d-e325-4e6d-8849-e3411bbac670" providerId="AD" clId="Web-{C05647AF-27D7-4FBF-A0C7-6E51DD292B1F}" dt="2022-02-04T18:48:56.042" v="646" actId="14100"/>
      <pc:docMkLst>
        <pc:docMk/>
      </pc:docMkLst>
      <pc:sldChg chg="addSp delSp modSp">
        <pc:chgData name="Palmer, Camrin A." userId="S::palmec18@my.erau.edu::3a13a94d-e325-4e6d-8849-e3411bbac670" providerId="AD" clId="Web-{C05647AF-27D7-4FBF-A0C7-6E51DD292B1F}" dt="2022-02-04T18:48:56.042" v="646" actId="14100"/>
        <pc:sldMkLst>
          <pc:docMk/>
          <pc:sldMk cId="920736547" sldId="260"/>
        </pc:sldMkLst>
        <pc:spChg chg="add del mod">
          <ac:chgData name="Palmer, Camrin A." userId="S::palmec18@my.erau.edu::3a13a94d-e325-4e6d-8849-e3411bbac670" providerId="AD" clId="Web-{C05647AF-27D7-4FBF-A0C7-6E51DD292B1F}" dt="2022-02-04T18:12:08.355" v="3"/>
          <ac:spMkLst>
            <pc:docMk/>
            <pc:sldMk cId="920736547" sldId="260"/>
            <ac:spMk id="3" creationId="{244D50F7-5F6E-4C9C-8716-2CFF75463AD6}"/>
          </ac:spMkLst>
        </pc:spChg>
        <pc:spChg chg="add mod">
          <ac:chgData name="Palmer, Camrin A." userId="S::palmec18@my.erau.edu::3a13a94d-e325-4e6d-8849-e3411bbac670" providerId="AD" clId="Web-{C05647AF-27D7-4FBF-A0C7-6E51DD292B1F}" dt="2022-02-04T18:48:37.384" v="640" actId="1076"/>
          <ac:spMkLst>
            <pc:docMk/>
            <pc:sldMk cId="920736547" sldId="260"/>
            <ac:spMk id="4" creationId="{85A404FD-3F9D-4F6E-9209-5D7BB6BD8E9A}"/>
          </ac:spMkLst>
        </pc:spChg>
        <pc:spChg chg="add mod">
          <ac:chgData name="Palmer, Camrin A." userId="S::palmec18@my.erau.edu::3a13a94d-e325-4e6d-8849-e3411bbac670" providerId="AD" clId="Web-{C05647AF-27D7-4FBF-A0C7-6E51DD292B1F}" dt="2022-02-04T18:42:48.396" v="558" actId="1076"/>
          <ac:spMkLst>
            <pc:docMk/>
            <pc:sldMk cId="920736547" sldId="260"/>
            <ac:spMk id="5" creationId="{1A77EA36-B966-4DD9-A470-74B81137C17F}"/>
          </ac:spMkLst>
        </pc:spChg>
        <pc:spChg chg="add mod">
          <ac:chgData name="Palmer, Camrin A." userId="S::palmec18@my.erau.edu::3a13a94d-e325-4e6d-8849-e3411bbac670" providerId="AD" clId="Web-{C05647AF-27D7-4FBF-A0C7-6E51DD292B1F}" dt="2022-02-04T18:45:03.451" v="589" actId="1076"/>
          <ac:spMkLst>
            <pc:docMk/>
            <pc:sldMk cId="920736547" sldId="260"/>
            <ac:spMk id="6" creationId="{019A74E4-5783-44E7-A6EE-6494DBC652F7}"/>
          </ac:spMkLst>
        </pc:spChg>
        <pc:spChg chg="add mod">
          <ac:chgData name="Palmer, Camrin A." userId="S::palmec18@my.erau.edu::3a13a94d-e325-4e6d-8849-e3411bbac670" providerId="AD" clId="Web-{C05647AF-27D7-4FBF-A0C7-6E51DD292B1F}" dt="2022-02-04T18:46:16.908" v="600" actId="1076"/>
          <ac:spMkLst>
            <pc:docMk/>
            <pc:sldMk cId="920736547" sldId="260"/>
            <ac:spMk id="7" creationId="{94BAB004-8EEB-4C56-AA33-D9CDAEEB42F1}"/>
          </ac:spMkLst>
        </pc:spChg>
        <pc:spChg chg="add mod">
          <ac:chgData name="Palmer, Camrin A." userId="S::palmec18@my.erau.edu::3a13a94d-e325-4e6d-8849-e3411bbac670" providerId="AD" clId="Web-{C05647AF-27D7-4FBF-A0C7-6E51DD292B1F}" dt="2022-02-04T18:48:44.244" v="642" actId="1076"/>
          <ac:spMkLst>
            <pc:docMk/>
            <pc:sldMk cId="920736547" sldId="260"/>
            <ac:spMk id="8" creationId="{524137B6-253B-4779-AC86-783A66B4D61A}"/>
          </ac:spMkLst>
        </pc:spChg>
        <pc:spChg chg="add mod">
          <ac:chgData name="Palmer, Camrin A." userId="S::palmec18@my.erau.edu::3a13a94d-e325-4e6d-8849-e3411bbac670" providerId="AD" clId="Web-{C05647AF-27D7-4FBF-A0C7-6E51DD292B1F}" dt="2022-02-04T18:48:50.776" v="644" actId="1076"/>
          <ac:spMkLst>
            <pc:docMk/>
            <pc:sldMk cId="920736547" sldId="260"/>
            <ac:spMk id="9" creationId="{1A6518F7-1B9B-447D-A47C-EA576B61D214}"/>
          </ac:spMkLst>
        </pc:spChg>
        <pc:spChg chg="add mod">
          <ac:chgData name="Palmer, Camrin A." userId="S::palmec18@my.erau.edu::3a13a94d-e325-4e6d-8849-e3411bbac670" providerId="AD" clId="Web-{C05647AF-27D7-4FBF-A0C7-6E51DD292B1F}" dt="2022-02-04T18:45:11.560" v="591" actId="1076"/>
          <ac:spMkLst>
            <pc:docMk/>
            <pc:sldMk cId="920736547" sldId="260"/>
            <ac:spMk id="10" creationId="{D3D14E78-E74A-4393-8D6D-78C44FC02372}"/>
          </ac:spMkLst>
        </pc:spChg>
        <pc:spChg chg="add mod">
          <ac:chgData name="Palmer, Camrin A." userId="S::palmec18@my.erau.edu::3a13a94d-e325-4e6d-8849-e3411bbac670" providerId="AD" clId="Web-{C05647AF-27D7-4FBF-A0C7-6E51DD292B1F}" dt="2022-02-04T18:46:21.283" v="601" actId="1076"/>
          <ac:spMkLst>
            <pc:docMk/>
            <pc:sldMk cId="920736547" sldId="260"/>
            <ac:spMk id="11" creationId="{8070E5F7-C525-47EA-A25B-08FE4F959829}"/>
          </ac:spMkLst>
        </pc:spChg>
        <pc:spChg chg="add mod">
          <ac:chgData name="Palmer, Camrin A." userId="S::palmec18@my.erau.edu::3a13a94d-e325-4e6d-8849-e3411bbac670" providerId="AD" clId="Web-{C05647AF-27D7-4FBF-A0C7-6E51DD292B1F}" dt="2022-02-04T18:48:26.556" v="639" actId="1076"/>
          <ac:spMkLst>
            <pc:docMk/>
            <pc:sldMk cId="920736547" sldId="260"/>
            <ac:spMk id="12" creationId="{DFFA6B8F-5167-4C0F-9480-82002AD91822}"/>
          </ac:spMkLst>
        </pc:spChg>
        <pc:spChg chg="add del">
          <ac:chgData name="Palmer, Camrin A." userId="S::palmec18@my.erau.edu::3a13a94d-e325-4e6d-8849-e3411bbac670" providerId="AD" clId="Web-{C05647AF-27D7-4FBF-A0C7-6E51DD292B1F}" dt="2022-02-04T18:36:40.266" v="451"/>
          <ac:spMkLst>
            <pc:docMk/>
            <pc:sldMk cId="920736547" sldId="260"/>
            <ac:spMk id="27" creationId="{E0CBD896-AF67-41B5-9C89-68A1C66471B1}"/>
          </ac:spMkLst>
        </pc:spChg>
        <pc:spChg chg="add del">
          <ac:chgData name="Palmer, Camrin A." userId="S::palmec18@my.erau.edu::3a13a94d-e325-4e6d-8849-e3411bbac670" providerId="AD" clId="Web-{C05647AF-27D7-4FBF-A0C7-6E51DD292B1F}" dt="2022-02-04T18:36:49.095" v="454"/>
          <ac:spMkLst>
            <pc:docMk/>
            <pc:sldMk cId="920736547" sldId="260"/>
            <ac:spMk id="28" creationId="{D94450B0-25D0-4534-8462-175E50E71DC2}"/>
          </ac:spMkLst>
        </pc:spChg>
        <pc:spChg chg="add del">
          <ac:chgData name="Palmer, Camrin A." userId="S::palmec18@my.erau.edu::3a13a94d-e325-4e6d-8849-e3411bbac670" providerId="AD" clId="Web-{C05647AF-27D7-4FBF-A0C7-6E51DD292B1F}" dt="2022-02-04T18:48:07.148" v="634"/>
          <ac:spMkLst>
            <pc:docMk/>
            <pc:sldMk cId="920736547" sldId="260"/>
            <ac:spMk id="31" creationId="{2A611114-118A-4A8D-9577-A1C465FDDC08}"/>
          </ac:spMkLst>
        </pc:spChg>
        <pc:cxnChg chg="add del">
          <ac:chgData name="Palmer, Camrin A." userId="S::palmec18@my.erau.edu::3a13a94d-e325-4e6d-8849-e3411bbac670" providerId="AD" clId="Web-{C05647AF-27D7-4FBF-A0C7-6E51DD292B1F}" dt="2022-02-04T18:24:27.881" v="304"/>
          <ac:cxnSpMkLst>
            <pc:docMk/>
            <pc:sldMk cId="920736547" sldId="260"/>
            <ac:cxnSpMk id="13" creationId="{19BC01BC-7716-4098-8F19-5EC4143B2DCF}"/>
          </ac:cxnSpMkLst>
        </pc:cxnChg>
        <pc:cxnChg chg="add mod">
          <ac:chgData name="Palmer, Camrin A." userId="S::palmec18@my.erau.edu::3a13a94d-e325-4e6d-8849-e3411bbac670" providerId="AD" clId="Web-{C05647AF-27D7-4FBF-A0C7-6E51DD292B1F}" dt="2022-02-04T18:48:39.978" v="641" actId="14100"/>
          <ac:cxnSpMkLst>
            <pc:docMk/>
            <pc:sldMk cId="920736547" sldId="260"/>
            <ac:cxnSpMk id="14" creationId="{72C412ED-27CE-490D-9A01-BCE251D3D994}"/>
          </ac:cxnSpMkLst>
        </pc:cxnChg>
        <pc:cxnChg chg="add del mod">
          <ac:chgData name="Palmer, Camrin A." userId="S::palmec18@my.erau.edu::3a13a94d-e325-4e6d-8849-e3411bbac670" providerId="AD" clId="Web-{C05647AF-27D7-4FBF-A0C7-6E51DD292B1F}" dt="2022-02-04T18:29:07.256" v="345"/>
          <ac:cxnSpMkLst>
            <pc:docMk/>
            <pc:sldMk cId="920736547" sldId="260"/>
            <ac:cxnSpMk id="15" creationId="{72FBAC7E-FF1F-498C-90E9-41C764602E07}"/>
          </ac:cxnSpMkLst>
        </pc:cxnChg>
        <pc:cxnChg chg="add mod">
          <ac:chgData name="Palmer, Camrin A." userId="S::palmec18@my.erau.edu::3a13a94d-e325-4e6d-8849-e3411bbac670" providerId="AD" clId="Web-{C05647AF-27D7-4FBF-A0C7-6E51DD292B1F}" dt="2022-02-04T18:48:04.929" v="633" actId="14100"/>
          <ac:cxnSpMkLst>
            <pc:docMk/>
            <pc:sldMk cId="920736547" sldId="260"/>
            <ac:cxnSpMk id="16" creationId="{C5D61A9B-5F73-434A-8855-19E5816D7F8E}"/>
          </ac:cxnSpMkLst>
        </pc:cxnChg>
        <pc:cxnChg chg="add del mod">
          <ac:chgData name="Palmer, Camrin A." userId="S::palmec18@my.erau.edu::3a13a94d-e325-4e6d-8849-e3411bbac670" providerId="AD" clId="Web-{C05647AF-27D7-4FBF-A0C7-6E51DD292B1F}" dt="2022-02-04T18:29:49.211" v="353"/>
          <ac:cxnSpMkLst>
            <pc:docMk/>
            <pc:sldMk cId="920736547" sldId="260"/>
            <ac:cxnSpMk id="17" creationId="{8D0E0936-D5AD-4B5F-8283-2A6474F0737B}"/>
          </ac:cxnSpMkLst>
        </pc:cxnChg>
        <pc:cxnChg chg="add del mod">
          <ac:chgData name="Palmer, Camrin A." userId="S::palmec18@my.erau.edu::3a13a94d-e325-4e6d-8849-e3411bbac670" providerId="AD" clId="Web-{C05647AF-27D7-4FBF-A0C7-6E51DD292B1F}" dt="2022-02-04T18:33:54.678" v="412"/>
          <ac:cxnSpMkLst>
            <pc:docMk/>
            <pc:sldMk cId="920736547" sldId="260"/>
            <ac:cxnSpMk id="18" creationId="{0654786D-F633-4E6D-83F6-4F6B1E8F9E69}"/>
          </ac:cxnSpMkLst>
        </pc:cxnChg>
        <pc:cxnChg chg="add mod">
          <ac:chgData name="Palmer, Camrin A." userId="S::palmec18@my.erau.edu::3a13a94d-e325-4e6d-8849-e3411bbac670" providerId="AD" clId="Web-{C05647AF-27D7-4FBF-A0C7-6E51DD292B1F}" dt="2022-02-04T18:48:47.776" v="643" actId="14100"/>
          <ac:cxnSpMkLst>
            <pc:docMk/>
            <pc:sldMk cId="920736547" sldId="260"/>
            <ac:cxnSpMk id="19" creationId="{73AD1CD0-B71D-47D1-AE0A-33206F803615}"/>
          </ac:cxnSpMkLst>
        </pc:cxnChg>
        <pc:cxnChg chg="add mod">
          <ac:chgData name="Palmer, Camrin A." userId="S::palmec18@my.erau.edu::3a13a94d-e325-4e6d-8849-e3411bbac670" providerId="AD" clId="Web-{C05647AF-27D7-4FBF-A0C7-6E51DD292B1F}" dt="2022-02-04T18:45:26.936" v="594" actId="14100"/>
          <ac:cxnSpMkLst>
            <pc:docMk/>
            <pc:sldMk cId="920736547" sldId="260"/>
            <ac:cxnSpMk id="20" creationId="{55892C3F-88F1-489F-A0A0-F82B52C342FA}"/>
          </ac:cxnSpMkLst>
        </pc:cxnChg>
        <pc:cxnChg chg="add mod">
          <ac:chgData name="Palmer, Camrin A." userId="S::palmec18@my.erau.edu::3a13a94d-e325-4e6d-8849-e3411bbac670" providerId="AD" clId="Web-{C05647AF-27D7-4FBF-A0C7-6E51DD292B1F}" dt="2022-02-04T18:46:25.111" v="602" actId="14100"/>
          <ac:cxnSpMkLst>
            <pc:docMk/>
            <pc:sldMk cId="920736547" sldId="260"/>
            <ac:cxnSpMk id="21" creationId="{A6FC0177-1797-4BA1-A304-822B7D78C771}"/>
          </ac:cxnSpMkLst>
        </pc:cxnChg>
        <pc:cxnChg chg="add del mod">
          <ac:chgData name="Palmer, Camrin A." userId="S::palmec18@my.erau.edu::3a13a94d-e325-4e6d-8849-e3411bbac670" providerId="AD" clId="Web-{C05647AF-27D7-4FBF-A0C7-6E51DD292B1F}" dt="2022-02-04T18:44:19.354" v="585"/>
          <ac:cxnSpMkLst>
            <pc:docMk/>
            <pc:sldMk cId="920736547" sldId="260"/>
            <ac:cxnSpMk id="22" creationId="{D144EDDF-6E3E-42B1-B2C9-668A98946D06}"/>
          </ac:cxnSpMkLst>
        </pc:cxnChg>
        <pc:cxnChg chg="add del">
          <ac:chgData name="Palmer, Camrin A." userId="S::palmec18@my.erau.edu::3a13a94d-e325-4e6d-8849-e3411bbac670" providerId="AD" clId="Web-{C05647AF-27D7-4FBF-A0C7-6E51DD292B1F}" dt="2022-02-04T18:35:18.090" v="430"/>
          <ac:cxnSpMkLst>
            <pc:docMk/>
            <pc:sldMk cId="920736547" sldId="260"/>
            <ac:cxnSpMk id="23" creationId="{B1B029CE-7429-4792-9034-2B5948652DBD}"/>
          </ac:cxnSpMkLst>
        </pc:cxnChg>
        <pc:cxnChg chg="add mod">
          <ac:chgData name="Palmer, Camrin A." userId="S::palmec18@my.erau.edu::3a13a94d-e325-4e6d-8849-e3411bbac670" providerId="AD" clId="Web-{C05647AF-27D7-4FBF-A0C7-6E51DD292B1F}" dt="2022-02-04T18:47:58.992" v="631" actId="1076"/>
          <ac:cxnSpMkLst>
            <pc:docMk/>
            <pc:sldMk cId="920736547" sldId="260"/>
            <ac:cxnSpMk id="24" creationId="{2CEEA092-0364-410B-84B4-0A5AA294E805}"/>
          </ac:cxnSpMkLst>
        </pc:cxnChg>
        <pc:cxnChg chg="add mod">
          <ac:chgData name="Palmer, Camrin A." userId="S::palmec18@my.erau.edu::3a13a94d-e325-4e6d-8849-e3411bbac670" providerId="AD" clId="Web-{C05647AF-27D7-4FBF-A0C7-6E51DD292B1F}" dt="2022-02-04T18:47:51.898" v="629" actId="14100"/>
          <ac:cxnSpMkLst>
            <pc:docMk/>
            <pc:sldMk cId="920736547" sldId="260"/>
            <ac:cxnSpMk id="25" creationId="{DC11062A-019B-4B58-95D9-9F77F2843BEE}"/>
          </ac:cxnSpMkLst>
        </pc:cxnChg>
        <pc:cxnChg chg="add mod">
          <ac:chgData name="Palmer, Camrin A." userId="S::palmec18@my.erau.edu::3a13a94d-e325-4e6d-8849-e3411bbac670" providerId="AD" clId="Web-{C05647AF-27D7-4FBF-A0C7-6E51DD292B1F}" dt="2022-02-04T18:48:24.212" v="638" actId="14100"/>
          <ac:cxnSpMkLst>
            <pc:docMk/>
            <pc:sldMk cId="920736547" sldId="260"/>
            <ac:cxnSpMk id="26" creationId="{5B054F56-D2E5-4105-B8B6-E869E4772FC5}"/>
          </ac:cxnSpMkLst>
        </pc:cxnChg>
        <pc:cxnChg chg="add mod">
          <ac:chgData name="Palmer, Camrin A." userId="S::palmec18@my.erau.edu::3a13a94d-e325-4e6d-8849-e3411bbac670" providerId="AD" clId="Web-{C05647AF-27D7-4FBF-A0C7-6E51DD292B1F}" dt="2022-02-04T18:45:15.701" v="592" actId="14100"/>
          <ac:cxnSpMkLst>
            <pc:docMk/>
            <pc:sldMk cId="920736547" sldId="260"/>
            <ac:cxnSpMk id="29" creationId="{BBD169B0-2733-4911-BC71-536BBA5A22D1}"/>
          </ac:cxnSpMkLst>
        </pc:cxnChg>
        <pc:cxnChg chg="add mod">
          <ac:chgData name="Palmer, Camrin A." userId="S::palmec18@my.erau.edu::3a13a94d-e325-4e6d-8849-e3411bbac670" providerId="AD" clId="Web-{C05647AF-27D7-4FBF-A0C7-6E51DD292B1F}" dt="2022-02-04T18:48:56.042" v="646" actId="14100"/>
          <ac:cxnSpMkLst>
            <pc:docMk/>
            <pc:sldMk cId="920736547" sldId="260"/>
            <ac:cxnSpMk id="30" creationId="{51979C87-0BFC-40F8-AFC8-D4A1B8CD2A1A}"/>
          </ac:cxnSpMkLst>
        </pc:cxnChg>
      </pc:sldChg>
      <pc:sldChg chg="addSp delSp modSp new del">
        <pc:chgData name="Palmer, Camrin A." userId="S::palmec18@my.erau.edu::3a13a94d-e325-4e6d-8849-e3411bbac670" providerId="AD" clId="Web-{C05647AF-27D7-4FBF-A0C7-6E51DD292B1F}" dt="2022-02-04T18:45:42.375" v="595"/>
        <pc:sldMkLst>
          <pc:docMk/>
          <pc:sldMk cId="1229633515" sldId="266"/>
        </pc:sldMkLst>
        <pc:spChg chg="del">
          <ac:chgData name="Palmer, Camrin A." userId="S::palmec18@my.erau.edu::3a13a94d-e325-4e6d-8849-e3411bbac670" providerId="AD" clId="Web-{C05647AF-27D7-4FBF-A0C7-6E51DD292B1F}" dt="2022-02-04T18:37:45.785" v="464"/>
          <ac:spMkLst>
            <pc:docMk/>
            <pc:sldMk cId="1229633515" sldId="266"/>
            <ac:spMk id="2" creationId="{2C277A3A-15EF-4334-A945-026CCF67BE0C}"/>
          </ac:spMkLst>
        </pc:spChg>
        <pc:spChg chg="add mod">
          <ac:chgData name="Palmer, Camrin A." userId="S::palmec18@my.erau.edu::3a13a94d-e325-4e6d-8849-e3411bbac670" providerId="AD" clId="Web-{C05647AF-27D7-4FBF-A0C7-6E51DD292B1F}" dt="2022-02-04T18:41:24.829" v="529" actId="1076"/>
          <ac:spMkLst>
            <pc:docMk/>
            <pc:sldMk cId="1229633515" sldId="266"/>
            <ac:spMk id="4" creationId="{3FA85F34-FB4D-44E2-A36C-476DCB9C73CA}"/>
          </ac:spMkLst>
        </pc:spChg>
        <pc:spChg chg="add mod">
          <ac:chgData name="Palmer, Camrin A." userId="S::palmec18@my.erau.edu::3a13a94d-e325-4e6d-8849-e3411bbac670" providerId="AD" clId="Web-{C05647AF-27D7-4FBF-A0C7-6E51DD292B1F}" dt="2022-02-04T18:41:27.876" v="530" actId="1076"/>
          <ac:spMkLst>
            <pc:docMk/>
            <pc:sldMk cId="1229633515" sldId="266"/>
            <ac:spMk id="6" creationId="{415097F8-27AE-4662-B4B7-6FF75AC05371}"/>
          </ac:spMkLst>
        </pc:spChg>
        <pc:spChg chg="add mod">
          <ac:chgData name="Palmer, Camrin A." userId="S::palmec18@my.erau.edu::3a13a94d-e325-4e6d-8849-e3411bbac670" providerId="AD" clId="Web-{C05647AF-27D7-4FBF-A0C7-6E51DD292B1F}" dt="2022-02-04T18:41:32.204" v="532" actId="1076"/>
          <ac:spMkLst>
            <pc:docMk/>
            <pc:sldMk cId="1229633515" sldId="266"/>
            <ac:spMk id="8" creationId="{D8FA9349-41EA-4A6C-B0CB-313CEA1DD480}"/>
          </ac:spMkLst>
        </pc:spChg>
        <pc:spChg chg="add mod">
          <ac:chgData name="Palmer, Camrin A." userId="S::palmec18@my.erau.edu::3a13a94d-e325-4e6d-8849-e3411bbac670" providerId="AD" clId="Web-{C05647AF-27D7-4FBF-A0C7-6E51DD292B1F}" dt="2022-02-04T18:41:34.751" v="533" actId="1076"/>
          <ac:spMkLst>
            <pc:docMk/>
            <pc:sldMk cId="1229633515" sldId="266"/>
            <ac:spMk id="10" creationId="{3A9B7941-CDC1-4609-A537-D4280944F502}"/>
          </ac:spMkLst>
        </pc:spChg>
        <pc:spChg chg="add mod">
          <ac:chgData name="Palmer, Camrin A." userId="S::palmec18@my.erau.edu::3a13a94d-e325-4e6d-8849-e3411bbac670" providerId="AD" clId="Web-{C05647AF-27D7-4FBF-A0C7-6E51DD292B1F}" dt="2022-02-04T18:41:06.062" v="521" actId="1076"/>
          <ac:spMkLst>
            <pc:docMk/>
            <pc:sldMk cId="1229633515" sldId="266"/>
            <ac:spMk id="12" creationId="{5E735CEE-8695-43E6-93B4-9C1DF6E0D8B5}"/>
          </ac:spMkLst>
        </pc:spChg>
        <pc:spChg chg="add mod">
          <ac:chgData name="Palmer, Camrin A." userId="S::palmec18@my.erau.edu::3a13a94d-e325-4e6d-8849-e3411bbac670" providerId="AD" clId="Web-{C05647AF-27D7-4FBF-A0C7-6E51DD292B1F}" dt="2022-02-04T18:41:46.236" v="539" actId="1076"/>
          <ac:spMkLst>
            <pc:docMk/>
            <pc:sldMk cId="1229633515" sldId="266"/>
            <ac:spMk id="14" creationId="{8103FDDA-633A-4F8B-9699-3A866F6773EB}"/>
          </ac:spMkLst>
        </pc:spChg>
        <pc:spChg chg="add mod">
          <ac:chgData name="Palmer, Camrin A." userId="S::palmec18@my.erau.edu::3a13a94d-e325-4e6d-8849-e3411bbac670" providerId="AD" clId="Web-{C05647AF-27D7-4FBF-A0C7-6E51DD292B1F}" dt="2022-02-04T18:41:40.064" v="536" actId="1076"/>
          <ac:spMkLst>
            <pc:docMk/>
            <pc:sldMk cId="1229633515" sldId="266"/>
            <ac:spMk id="16" creationId="{8A2B1ED6-64EC-43B9-A828-3A66D6CB9357}"/>
          </ac:spMkLst>
        </pc:spChg>
        <pc:spChg chg="add mod">
          <ac:chgData name="Palmer, Camrin A." userId="S::palmec18@my.erau.edu::3a13a94d-e325-4e6d-8849-e3411bbac670" providerId="AD" clId="Web-{C05647AF-27D7-4FBF-A0C7-6E51DD292B1F}" dt="2022-02-04T18:41:42.471" v="537" actId="1076"/>
          <ac:spMkLst>
            <pc:docMk/>
            <pc:sldMk cId="1229633515" sldId="266"/>
            <ac:spMk id="18" creationId="{53BE58D3-2996-4AF6-A74A-CFB2887743E9}"/>
          </ac:spMkLst>
        </pc:spChg>
        <pc:spChg chg="add mod">
          <ac:chgData name="Palmer, Camrin A." userId="S::palmec18@my.erau.edu::3a13a94d-e325-4e6d-8849-e3411bbac670" providerId="AD" clId="Web-{C05647AF-27D7-4FBF-A0C7-6E51DD292B1F}" dt="2022-02-04T18:41:44.549" v="538" actId="1076"/>
          <ac:spMkLst>
            <pc:docMk/>
            <pc:sldMk cId="1229633515" sldId="266"/>
            <ac:spMk id="20" creationId="{C58E4DA7-9642-48A2-A1D2-FE1FF519225F}"/>
          </ac:spMkLst>
        </pc:spChg>
      </pc:sldChg>
    </pc:docChg>
  </pc:docChgLst>
  <pc:docChgLst>
    <pc:chgData name="Palmer, Camrin A." userId="S::palmec18@my.erau.edu::3a13a94d-e325-4e6d-8849-e3411bbac670" providerId="AD" clId="Web-{BB4E0007-749F-927C-9F53-979849C486A1}"/>
    <pc:docChg chg="modSld">
      <pc:chgData name="Palmer, Camrin A." userId="S::palmec18@my.erau.edu::3a13a94d-e325-4e6d-8849-e3411bbac670" providerId="AD" clId="Web-{BB4E0007-749F-927C-9F53-979849C486A1}" dt="2022-03-22T02:55:43.172" v="3" actId="20577"/>
      <pc:docMkLst>
        <pc:docMk/>
      </pc:docMkLst>
      <pc:sldChg chg="addSp delSp modSp">
        <pc:chgData name="Palmer, Camrin A." userId="S::palmec18@my.erau.edu::3a13a94d-e325-4e6d-8849-e3411bbac670" providerId="AD" clId="Web-{BB4E0007-749F-927C-9F53-979849C486A1}" dt="2022-03-22T02:55:43.172" v="3" actId="20577"/>
        <pc:sldMkLst>
          <pc:docMk/>
          <pc:sldMk cId="81878486" sldId="286"/>
        </pc:sldMkLst>
        <pc:spChg chg="add del mod">
          <ac:chgData name="Palmer, Camrin A." userId="S::palmec18@my.erau.edu::3a13a94d-e325-4e6d-8849-e3411bbac670" providerId="AD" clId="Web-{BB4E0007-749F-927C-9F53-979849C486A1}" dt="2022-03-22T02:55:43.172" v="3" actId="20577"/>
          <ac:spMkLst>
            <pc:docMk/>
            <pc:sldMk cId="81878486" sldId="286"/>
            <ac:spMk id="3" creationId="{A9FF6217-FE9C-4399-B341-B68E877D3B35}"/>
          </ac:spMkLst>
        </pc:spChg>
        <pc:picChg chg="add del mod ord">
          <ac:chgData name="Palmer, Camrin A." userId="S::palmec18@my.erau.edu::3a13a94d-e325-4e6d-8849-e3411bbac670" providerId="AD" clId="Web-{BB4E0007-749F-927C-9F53-979849C486A1}" dt="2022-03-22T02:55:39.266" v="2"/>
          <ac:picMkLst>
            <pc:docMk/>
            <pc:sldMk cId="81878486" sldId="286"/>
            <ac:picMk id="4" creationId="{920F7B55-2BE9-42B5-9ACB-D1201823C946}"/>
          </ac:picMkLst>
        </pc:picChg>
      </pc:sldChg>
    </pc:docChg>
  </pc:docChgLst>
  <pc:docChgLst>
    <pc:chgData name="Guest User" userId="S::urn:spo:anon#3b696f8ae6103ecd6fcb2462285526b6b962e28bab8a9fd680d728b1f036ae15::" providerId="AD" clId="Web-{B8820F93-0300-CC1F-E17A-E3655E3DBA95}"/>
    <pc:docChg chg="delSld">
      <pc:chgData name="Guest User" userId="S::urn:spo:anon#3b696f8ae6103ecd6fcb2462285526b6b962e28bab8a9fd680d728b1f036ae15::" providerId="AD" clId="Web-{B8820F93-0300-CC1F-E17A-E3655E3DBA95}" dt="2022-02-09T16:14:01.109" v="0"/>
      <pc:docMkLst>
        <pc:docMk/>
      </pc:docMkLst>
      <pc:sldChg chg="del">
        <pc:chgData name="Guest User" userId="S::urn:spo:anon#3b696f8ae6103ecd6fcb2462285526b6b962e28bab8a9fd680d728b1f036ae15::" providerId="AD" clId="Web-{B8820F93-0300-CC1F-E17A-E3655E3DBA95}" dt="2022-02-09T16:14:01.109" v="0"/>
        <pc:sldMkLst>
          <pc:docMk/>
          <pc:sldMk cId="3900747064" sldId="263"/>
        </pc:sldMkLst>
      </pc:sldChg>
    </pc:docChg>
  </pc:docChgLst>
  <pc:docChgLst>
    <pc:chgData name="Yopp, Catherine C." userId="S::yoppm@my.erau.edu::786c14f8-92a1-4b59-be9c-23fac5bb6ae2" providerId="AD" clId="Web-{6FC8A702-4089-0C21-DE62-8E57307A500B}"/>
    <pc:docChg chg="modSld">
      <pc:chgData name="Yopp, Catherine C." userId="S::yoppm@my.erau.edu::786c14f8-92a1-4b59-be9c-23fac5bb6ae2" providerId="AD" clId="Web-{6FC8A702-4089-0C21-DE62-8E57307A500B}" dt="2022-02-05T04:02:47.378" v="3"/>
      <pc:docMkLst>
        <pc:docMk/>
      </pc:docMkLst>
      <pc:sldChg chg="addSp delSp">
        <pc:chgData name="Yopp, Catherine C." userId="S::yoppm@my.erau.edu::786c14f8-92a1-4b59-be9c-23fac5bb6ae2" providerId="AD" clId="Web-{6FC8A702-4089-0C21-DE62-8E57307A500B}" dt="2022-02-05T04:02:47.378" v="3"/>
        <pc:sldMkLst>
          <pc:docMk/>
          <pc:sldMk cId="920736547" sldId="260"/>
        </pc:sldMkLst>
        <pc:spChg chg="add del">
          <ac:chgData name="Yopp, Catherine C." userId="S::yoppm@my.erau.edu::786c14f8-92a1-4b59-be9c-23fac5bb6ae2" providerId="AD" clId="Web-{6FC8A702-4089-0C21-DE62-8E57307A500B}" dt="2022-02-05T04:02:47.378" v="3"/>
          <ac:spMkLst>
            <pc:docMk/>
            <pc:sldMk cId="920736547" sldId="260"/>
            <ac:spMk id="8" creationId="{524137B6-253B-4779-AC86-783A66B4D61A}"/>
          </ac:spMkLst>
        </pc:spChg>
        <pc:spChg chg="add del">
          <ac:chgData name="Yopp, Catherine C." userId="S::yoppm@my.erau.edu::786c14f8-92a1-4b59-be9c-23fac5bb6ae2" providerId="AD" clId="Web-{6FC8A702-4089-0C21-DE62-8E57307A500B}" dt="2022-02-05T04:02:46.519" v="2"/>
          <ac:spMkLst>
            <pc:docMk/>
            <pc:sldMk cId="920736547" sldId="260"/>
            <ac:spMk id="22" creationId="{3FF6C319-BE60-4E6B-A2A0-6528D56D4492}"/>
          </ac:spMkLst>
        </pc:spChg>
      </pc:sldChg>
    </pc:docChg>
  </pc:docChgLst>
  <pc:docChgLst>
    <pc:chgData name="Morgan" userId="786c14f8-92a1-4b59-be9c-23fac5bb6ae2" providerId="ADAL" clId="{616AD544-EEDC-40DC-AF50-287128B861A1}"/>
    <pc:docChg chg="undo custSel addSld delSld modSld sldOrd">
      <pc:chgData name="Morgan" userId="786c14f8-92a1-4b59-be9c-23fac5bb6ae2" providerId="ADAL" clId="{616AD544-EEDC-40DC-AF50-287128B861A1}" dt="2022-04-07T07:47:32.294" v="2436"/>
      <pc:docMkLst>
        <pc:docMk/>
      </pc:docMkLst>
      <pc:sldChg chg="modSp mod">
        <pc:chgData name="Morgan" userId="786c14f8-92a1-4b59-be9c-23fac5bb6ae2" providerId="ADAL" clId="{616AD544-EEDC-40DC-AF50-287128B861A1}" dt="2022-04-07T06:40:00.401" v="357" actId="20577"/>
        <pc:sldMkLst>
          <pc:docMk/>
          <pc:sldMk cId="2766365158" sldId="262"/>
        </pc:sldMkLst>
        <pc:spChg chg="mod">
          <ac:chgData name="Morgan" userId="786c14f8-92a1-4b59-be9c-23fac5bb6ae2" providerId="ADAL" clId="{616AD544-EEDC-40DC-AF50-287128B861A1}" dt="2022-04-07T06:40:00.401" v="357" actId="20577"/>
          <ac:spMkLst>
            <pc:docMk/>
            <pc:sldMk cId="2766365158" sldId="262"/>
            <ac:spMk id="3" creationId="{B15586AD-3D10-4432-BA25-3C7643EFEB8D}"/>
          </ac:spMkLst>
        </pc:spChg>
      </pc:sldChg>
      <pc:sldChg chg="addSp modSp del mod ord">
        <pc:chgData name="Morgan" userId="786c14f8-92a1-4b59-be9c-23fac5bb6ae2" providerId="ADAL" clId="{616AD544-EEDC-40DC-AF50-287128B861A1}" dt="2022-04-07T06:19:13.366" v="191" actId="47"/>
        <pc:sldMkLst>
          <pc:docMk/>
          <pc:sldMk cId="3920881760" sldId="272"/>
        </pc:sldMkLst>
        <pc:picChg chg="add mod">
          <ac:chgData name="Morgan" userId="786c14f8-92a1-4b59-be9c-23fac5bb6ae2" providerId="ADAL" clId="{616AD544-EEDC-40DC-AF50-287128B861A1}" dt="2022-04-07T06:17:01.730" v="188" actId="1076"/>
          <ac:picMkLst>
            <pc:docMk/>
            <pc:sldMk cId="3920881760" sldId="272"/>
            <ac:picMk id="88" creationId="{5EC45064-EB65-47FC-8662-225EDC2BF9D9}"/>
          </ac:picMkLst>
        </pc:picChg>
      </pc:sldChg>
      <pc:sldChg chg="delSp add setBg delDesignElem">
        <pc:chgData name="Morgan" userId="786c14f8-92a1-4b59-be9c-23fac5bb6ae2" providerId="ADAL" clId="{616AD544-EEDC-40DC-AF50-287128B861A1}" dt="2022-04-07T06:17:16.695" v="190"/>
        <pc:sldMkLst>
          <pc:docMk/>
          <pc:sldMk cId="573034737" sldId="273"/>
        </pc:sldMkLst>
        <pc:picChg chg="del">
          <ac:chgData name="Morgan" userId="786c14f8-92a1-4b59-be9c-23fac5bb6ae2" providerId="ADAL" clId="{616AD544-EEDC-40DC-AF50-287128B861A1}" dt="2022-04-07T06:17:16.695" v="190"/>
          <ac:picMkLst>
            <pc:docMk/>
            <pc:sldMk cId="573034737" sldId="273"/>
            <ac:picMk id="37" creationId="{8BEA9AF1-EF35-4EC4-862B-93C14919B564}"/>
          </ac:picMkLst>
        </pc:picChg>
        <pc:picChg chg="del">
          <ac:chgData name="Morgan" userId="786c14f8-92a1-4b59-be9c-23fac5bb6ae2" providerId="ADAL" clId="{616AD544-EEDC-40DC-AF50-287128B861A1}" dt="2022-04-07T06:17:16.695" v="190"/>
          <ac:picMkLst>
            <pc:docMk/>
            <pc:sldMk cId="573034737" sldId="273"/>
            <ac:picMk id="38" creationId="{16B3F6B1-E983-4566-8938-F7A73A78E093}"/>
          </ac:picMkLst>
        </pc:picChg>
      </pc:sldChg>
      <pc:sldChg chg="ord">
        <pc:chgData name="Morgan" userId="786c14f8-92a1-4b59-be9c-23fac5bb6ae2" providerId="ADAL" clId="{616AD544-EEDC-40DC-AF50-287128B861A1}" dt="2022-04-07T07:47:32.294" v="2436"/>
        <pc:sldMkLst>
          <pc:docMk/>
          <pc:sldMk cId="3338694792" sldId="275"/>
        </pc:sldMkLst>
      </pc:sldChg>
      <pc:sldChg chg="modSp">
        <pc:chgData name="Morgan" userId="786c14f8-92a1-4b59-be9c-23fac5bb6ae2" providerId="ADAL" clId="{616AD544-EEDC-40DC-AF50-287128B861A1}" dt="2022-04-07T05:56:13.924" v="123" actId="20577"/>
        <pc:sldMkLst>
          <pc:docMk/>
          <pc:sldMk cId="883829751" sldId="281"/>
        </pc:sldMkLst>
        <pc:graphicFrameChg chg="mod">
          <ac:chgData name="Morgan" userId="786c14f8-92a1-4b59-be9c-23fac5bb6ae2" providerId="ADAL" clId="{616AD544-EEDC-40DC-AF50-287128B861A1}" dt="2022-04-07T05:56:13.924" v="123" actId="20577"/>
          <ac:graphicFrameMkLst>
            <pc:docMk/>
            <pc:sldMk cId="883829751" sldId="281"/>
            <ac:graphicFrameMk id="5" creationId="{80A2A23E-CF9B-4362-A5DA-61F603664B85}"/>
          </ac:graphicFrameMkLst>
        </pc:graphicFrameChg>
      </pc:sldChg>
      <pc:sldChg chg="modSp mod">
        <pc:chgData name="Morgan" userId="786c14f8-92a1-4b59-be9c-23fac5bb6ae2" providerId="ADAL" clId="{616AD544-EEDC-40DC-AF50-287128B861A1}" dt="2022-04-07T03:02:50.540" v="2" actId="5793"/>
        <pc:sldMkLst>
          <pc:docMk/>
          <pc:sldMk cId="1264476354" sldId="291"/>
        </pc:sldMkLst>
        <pc:spChg chg="mod">
          <ac:chgData name="Morgan" userId="786c14f8-92a1-4b59-be9c-23fac5bb6ae2" providerId="ADAL" clId="{616AD544-EEDC-40DC-AF50-287128B861A1}" dt="2022-04-07T03:02:50.540" v="2" actId="5793"/>
          <ac:spMkLst>
            <pc:docMk/>
            <pc:sldMk cId="1264476354" sldId="291"/>
            <ac:spMk id="3" creationId="{52AB0945-419A-483D-B0A5-745870007492}"/>
          </ac:spMkLst>
        </pc:spChg>
      </pc:sldChg>
      <pc:sldChg chg="modSp">
        <pc:chgData name="Morgan" userId="786c14f8-92a1-4b59-be9c-23fac5bb6ae2" providerId="ADAL" clId="{616AD544-EEDC-40DC-AF50-287128B861A1}" dt="2022-04-07T03:03:46.142" v="4"/>
        <pc:sldMkLst>
          <pc:docMk/>
          <pc:sldMk cId="1688452574" sldId="295"/>
        </pc:sldMkLst>
        <pc:picChg chg="mod">
          <ac:chgData name="Morgan" userId="786c14f8-92a1-4b59-be9c-23fac5bb6ae2" providerId="ADAL" clId="{616AD544-EEDC-40DC-AF50-287128B861A1}" dt="2022-04-07T03:03:46.142" v="4"/>
          <ac:picMkLst>
            <pc:docMk/>
            <pc:sldMk cId="1688452574" sldId="295"/>
            <ac:picMk id="4" creationId="{62CAF1C7-C6BF-6992-D79F-11BEB0D7CFF0}"/>
          </ac:picMkLst>
        </pc:picChg>
      </pc:sldChg>
      <pc:sldChg chg="modSp del mod">
        <pc:chgData name="Morgan" userId="786c14f8-92a1-4b59-be9c-23fac5bb6ae2" providerId="ADAL" clId="{616AD544-EEDC-40DC-AF50-287128B861A1}" dt="2022-04-07T05:51:56.467" v="109" actId="47"/>
        <pc:sldMkLst>
          <pc:docMk/>
          <pc:sldMk cId="1562838607" sldId="296"/>
        </pc:sldMkLst>
        <pc:spChg chg="mod">
          <ac:chgData name="Morgan" userId="786c14f8-92a1-4b59-be9c-23fac5bb6ae2" providerId="ADAL" clId="{616AD544-EEDC-40DC-AF50-287128B861A1}" dt="2022-04-07T05:51:38.378" v="104" actId="5793"/>
          <ac:spMkLst>
            <pc:docMk/>
            <pc:sldMk cId="1562838607" sldId="296"/>
            <ac:spMk id="2" creationId="{AD5DEC6D-8848-57C1-16CE-840B091B5DC7}"/>
          </ac:spMkLst>
        </pc:spChg>
        <pc:spChg chg="mod">
          <ac:chgData name="Morgan" userId="786c14f8-92a1-4b59-be9c-23fac5bb6ae2" providerId="ADAL" clId="{616AD544-EEDC-40DC-AF50-287128B861A1}" dt="2022-04-07T05:50:29.253" v="81" actId="20577"/>
          <ac:spMkLst>
            <pc:docMk/>
            <pc:sldMk cId="1562838607" sldId="296"/>
            <ac:spMk id="3" creationId="{EDDB4BEE-20BE-B8D1-4922-EBF9C6749078}"/>
          </ac:spMkLst>
        </pc:spChg>
      </pc:sldChg>
      <pc:sldChg chg="modSp mod ord">
        <pc:chgData name="Morgan" userId="786c14f8-92a1-4b59-be9c-23fac5bb6ae2" providerId="ADAL" clId="{616AD544-EEDC-40DC-AF50-287128B861A1}" dt="2022-04-07T07:45:43.310" v="2433" actId="1076"/>
        <pc:sldMkLst>
          <pc:docMk/>
          <pc:sldMk cId="3715046966" sldId="297"/>
        </pc:sldMkLst>
        <pc:spChg chg="mod">
          <ac:chgData name="Morgan" userId="786c14f8-92a1-4b59-be9c-23fac5bb6ae2" providerId="ADAL" clId="{616AD544-EEDC-40DC-AF50-287128B861A1}" dt="2022-04-07T07:35:37.940" v="2182" actId="20577"/>
          <ac:spMkLst>
            <pc:docMk/>
            <pc:sldMk cId="3715046966" sldId="297"/>
            <ac:spMk id="7" creationId="{FF3EDBE7-EE21-43BC-952B-5291C7EF8BC2}"/>
          </ac:spMkLst>
        </pc:spChg>
        <pc:spChg chg="mod">
          <ac:chgData name="Morgan" userId="786c14f8-92a1-4b59-be9c-23fac5bb6ae2" providerId="ADAL" clId="{616AD544-EEDC-40DC-AF50-287128B861A1}" dt="2022-04-07T07:36:12.645" v="2227" actId="6549"/>
          <ac:spMkLst>
            <pc:docMk/>
            <pc:sldMk cId="3715046966" sldId="297"/>
            <ac:spMk id="8" creationId="{7F11E1DE-EA44-437D-93CA-4492FB15FC91}"/>
          </ac:spMkLst>
        </pc:spChg>
        <pc:spChg chg="mod">
          <ac:chgData name="Morgan" userId="786c14f8-92a1-4b59-be9c-23fac5bb6ae2" providerId="ADAL" clId="{616AD544-EEDC-40DC-AF50-287128B861A1}" dt="2022-04-07T07:36:21.980" v="2229" actId="1076"/>
          <ac:spMkLst>
            <pc:docMk/>
            <pc:sldMk cId="3715046966" sldId="297"/>
            <ac:spMk id="11" creationId="{CDEC61CA-7378-4531-A923-3EC810B67D92}"/>
          </ac:spMkLst>
        </pc:spChg>
        <pc:picChg chg="mod">
          <ac:chgData name="Morgan" userId="786c14f8-92a1-4b59-be9c-23fac5bb6ae2" providerId="ADAL" clId="{616AD544-EEDC-40DC-AF50-287128B861A1}" dt="2022-04-07T07:45:43.310" v="2433" actId="1076"/>
          <ac:picMkLst>
            <pc:docMk/>
            <pc:sldMk cId="3715046966" sldId="297"/>
            <ac:picMk id="10" creationId="{A16BCB02-809B-4754-B895-432BD1A12388}"/>
          </ac:picMkLst>
        </pc:picChg>
      </pc:sldChg>
      <pc:sldChg chg="addSp delSp modSp mod ord">
        <pc:chgData name="Morgan" userId="786c14f8-92a1-4b59-be9c-23fac5bb6ae2" providerId="ADAL" clId="{616AD544-EEDC-40DC-AF50-287128B861A1}" dt="2022-04-07T07:40:43.703" v="2318"/>
        <pc:sldMkLst>
          <pc:docMk/>
          <pc:sldMk cId="3983082611" sldId="298"/>
        </pc:sldMkLst>
        <pc:spChg chg="add mod">
          <ac:chgData name="Morgan" userId="786c14f8-92a1-4b59-be9c-23fac5bb6ae2" providerId="ADAL" clId="{616AD544-EEDC-40DC-AF50-287128B861A1}" dt="2022-04-07T05:51:09.175" v="88" actId="1076"/>
          <ac:spMkLst>
            <pc:docMk/>
            <pc:sldMk cId="3983082611" sldId="298"/>
            <ac:spMk id="4" creationId="{F64462B5-0444-46A6-87F0-8C842FB24073}"/>
          </ac:spMkLst>
        </pc:spChg>
        <pc:spChg chg="add mod">
          <ac:chgData name="Morgan" userId="786c14f8-92a1-4b59-be9c-23fac5bb6ae2" providerId="ADAL" clId="{616AD544-EEDC-40DC-AF50-287128B861A1}" dt="2022-04-07T05:50:58.011" v="85" actId="1076"/>
          <ac:spMkLst>
            <pc:docMk/>
            <pc:sldMk cId="3983082611" sldId="298"/>
            <ac:spMk id="5" creationId="{D4BF7E7E-11DC-4D58-A0F9-95165FB5E29C}"/>
          </ac:spMkLst>
        </pc:spChg>
        <pc:spChg chg="add mod">
          <ac:chgData name="Morgan" userId="786c14f8-92a1-4b59-be9c-23fac5bb6ae2" providerId="ADAL" clId="{616AD544-EEDC-40DC-AF50-287128B861A1}" dt="2022-04-07T05:50:58.011" v="85" actId="1076"/>
          <ac:spMkLst>
            <pc:docMk/>
            <pc:sldMk cId="3983082611" sldId="298"/>
            <ac:spMk id="6" creationId="{B4942EA9-10A1-4DA8-B7A9-E353D48EC1B5}"/>
          </ac:spMkLst>
        </pc:spChg>
        <pc:spChg chg="add mod">
          <ac:chgData name="Morgan" userId="786c14f8-92a1-4b59-be9c-23fac5bb6ae2" providerId="ADAL" clId="{616AD544-EEDC-40DC-AF50-287128B861A1}" dt="2022-04-07T05:55:12.032" v="119" actId="123"/>
          <ac:spMkLst>
            <pc:docMk/>
            <pc:sldMk cId="3983082611" sldId="298"/>
            <ac:spMk id="7" creationId="{8053BD8A-FD74-4D71-8D3F-591F3AEEFED6}"/>
          </ac:spMkLst>
        </pc:spChg>
        <pc:spChg chg="add del mod">
          <ac:chgData name="Morgan" userId="786c14f8-92a1-4b59-be9c-23fac5bb6ae2" providerId="ADAL" clId="{616AD544-EEDC-40DC-AF50-287128B861A1}" dt="2022-04-07T05:51:54.168" v="108" actId="478"/>
          <ac:spMkLst>
            <pc:docMk/>
            <pc:sldMk cId="3983082611" sldId="298"/>
            <ac:spMk id="8" creationId="{7CBA00FD-3B8F-481B-BA6D-FEEAF2C1D566}"/>
          </ac:spMkLst>
        </pc:spChg>
        <pc:spChg chg="add mod">
          <ac:chgData name="Morgan" userId="786c14f8-92a1-4b59-be9c-23fac5bb6ae2" providerId="ADAL" clId="{616AD544-EEDC-40DC-AF50-287128B861A1}" dt="2022-04-07T06:07:03.537" v="176" actId="1076"/>
          <ac:spMkLst>
            <pc:docMk/>
            <pc:sldMk cId="3983082611" sldId="298"/>
            <ac:spMk id="9" creationId="{15F170F5-369D-446F-9FA4-9F7A85AEB4BC}"/>
          </ac:spMkLst>
        </pc:spChg>
        <pc:picChg chg="add mod">
          <ac:chgData name="Morgan" userId="786c14f8-92a1-4b59-be9c-23fac5bb6ae2" providerId="ADAL" clId="{616AD544-EEDC-40DC-AF50-287128B861A1}" dt="2022-04-07T05:51:28.322" v="92" actId="1076"/>
          <ac:picMkLst>
            <pc:docMk/>
            <pc:sldMk cId="3983082611" sldId="298"/>
            <ac:picMk id="3" creationId="{48CB1A52-A95A-4506-9E68-4A2C2D11DD0F}"/>
          </ac:picMkLst>
        </pc:picChg>
      </pc:sldChg>
      <pc:sldChg chg="delSp add del mod ord setBg delAnim delDesignElem">
        <pc:chgData name="Morgan" userId="786c14f8-92a1-4b59-be9c-23fac5bb6ae2" providerId="ADAL" clId="{616AD544-EEDC-40DC-AF50-287128B861A1}" dt="2022-04-07T07:47:26.369" v="2434" actId="47"/>
        <pc:sldMkLst>
          <pc:docMk/>
          <pc:sldMk cId="2889229902" sldId="299"/>
        </pc:sldMkLst>
        <pc:picChg chg="del">
          <ac:chgData name="Morgan" userId="786c14f8-92a1-4b59-be9c-23fac5bb6ae2" providerId="ADAL" clId="{616AD544-EEDC-40DC-AF50-287128B861A1}" dt="2022-04-07T05:57:20.590" v="128" actId="478"/>
          <ac:picMkLst>
            <pc:docMk/>
            <pc:sldMk cId="2889229902" sldId="299"/>
            <ac:picMk id="16" creationId="{688F1074-BE72-49DD-AB58-AC6EABACCFBF}"/>
          </ac:picMkLst>
        </pc:picChg>
        <pc:picChg chg="del">
          <ac:chgData name="Morgan" userId="786c14f8-92a1-4b59-be9c-23fac5bb6ae2" providerId="ADAL" clId="{616AD544-EEDC-40DC-AF50-287128B861A1}" dt="2022-04-07T05:57:18.293" v="127"/>
          <ac:picMkLst>
            <pc:docMk/>
            <pc:sldMk cId="2889229902" sldId="299"/>
            <ac:picMk id="63" creationId="{8BEA9AF1-EF35-4EC4-862B-93C14919B564}"/>
          </ac:picMkLst>
        </pc:picChg>
        <pc:picChg chg="del">
          <ac:chgData name="Morgan" userId="786c14f8-92a1-4b59-be9c-23fac5bb6ae2" providerId="ADAL" clId="{616AD544-EEDC-40DC-AF50-287128B861A1}" dt="2022-04-07T05:57:18.293" v="127"/>
          <ac:picMkLst>
            <pc:docMk/>
            <pc:sldMk cId="2889229902" sldId="299"/>
            <ac:picMk id="64" creationId="{16B3F6B1-E983-4566-8938-F7A73A78E093}"/>
          </ac:picMkLst>
        </pc:picChg>
      </pc:sldChg>
      <pc:sldChg chg="addSp modSp new mod ord">
        <pc:chgData name="Morgan" userId="786c14f8-92a1-4b59-be9c-23fac5bb6ae2" providerId="ADAL" clId="{616AD544-EEDC-40DC-AF50-287128B861A1}" dt="2022-04-07T06:21:39.775" v="259"/>
        <pc:sldMkLst>
          <pc:docMk/>
          <pc:sldMk cId="4161727709" sldId="300"/>
        </pc:sldMkLst>
        <pc:spChg chg="add mod">
          <ac:chgData name="Morgan" userId="786c14f8-92a1-4b59-be9c-23fac5bb6ae2" providerId="ADAL" clId="{616AD544-EEDC-40DC-AF50-287128B861A1}" dt="2022-04-07T06:21:32.973" v="257" actId="20577"/>
          <ac:spMkLst>
            <pc:docMk/>
            <pc:sldMk cId="4161727709" sldId="300"/>
            <ac:spMk id="2" creationId="{55B262D9-0D86-4D59-BDD2-1AFEBC1AE74E}"/>
          </ac:spMkLst>
        </pc:spChg>
      </pc:sldChg>
      <pc:sldChg chg="addSp delSp modSp new mod">
        <pc:chgData name="Morgan" userId="786c14f8-92a1-4b59-be9c-23fac5bb6ae2" providerId="ADAL" clId="{616AD544-EEDC-40DC-AF50-287128B861A1}" dt="2022-04-07T07:42:59.113" v="2432" actId="20577"/>
        <pc:sldMkLst>
          <pc:docMk/>
          <pc:sldMk cId="72827184" sldId="301"/>
        </pc:sldMkLst>
        <pc:spChg chg="del mod">
          <ac:chgData name="Morgan" userId="786c14f8-92a1-4b59-be9c-23fac5bb6ae2" providerId="ADAL" clId="{616AD544-EEDC-40DC-AF50-287128B861A1}" dt="2022-04-07T07:21:32.932" v="372" actId="478"/>
          <ac:spMkLst>
            <pc:docMk/>
            <pc:sldMk cId="72827184" sldId="301"/>
            <ac:spMk id="2" creationId="{6CB7A3A2-C172-44F9-894F-E092E4F18E75}"/>
          </ac:spMkLst>
        </pc:spChg>
        <pc:spChg chg="add mod">
          <ac:chgData name="Morgan" userId="786c14f8-92a1-4b59-be9c-23fac5bb6ae2" providerId="ADAL" clId="{616AD544-EEDC-40DC-AF50-287128B861A1}" dt="2022-04-07T07:42:59.113" v="2432" actId="20577"/>
          <ac:spMkLst>
            <pc:docMk/>
            <pc:sldMk cId="72827184" sldId="301"/>
            <ac:spMk id="3" creationId="{688DE406-EBC8-474D-A78F-806D956E7F6F}"/>
          </ac:spMkLst>
        </pc:spChg>
        <pc:spChg chg="add mod">
          <ac:chgData name="Morgan" userId="786c14f8-92a1-4b59-be9c-23fac5bb6ae2" providerId="ADAL" clId="{616AD544-EEDC-40DC-AF50-287128B861A1}" dt="2022-04-07T07:39:08.305" v="2316" actId="207"/>
          <ac:spMkLst>
            <pc:docMk/>
            <pc:sldMk cId="72827184" sldId="301"/>
            <ac:spMk id="4" creationId="{0E142B63-83C8-40EE-9219-4B870092E2D0}"/>
          </ac:spMkLst>
        </pc:spChg>
      </pc:sldChg>
    </pc:docChg>
  </pc:docChgLst>
  <pc:docChgLst>
    <pc:chgData name="Palmer, Camrin A." userId="S::palmec18@my.erau.edu::3a13a94d-e325-4e6d-8849-e3411bbac670" providerId="AD" clId="Web-{46673AB4-A5B1-48D4-8ED1-8C593BC85994}"/>
    <pc:docChg chg="modSld">
      <pc:chgData name="Palmer, Camrin A." userId="S::palmec18@my.erau.edu::3a13a94d-e325-4e6d-8849-e3411bbac670" providerId="AD" clId="Web-{46673AB4-A5B1-48D4-8ED1-8C593BC85994}" dt="2022-02-28T16:27:27.764" v="43"/>
      <pc:docMkLst>
        <pc:docMk/>
      </pc:docMkLst>
      <pc:sldChg chg="addSp delSp modSp">
        <pc:chgData name="Palmer, Camrin A." userId="S::palmec18@my.erau.edu::3a13a94d-e325-4e6d-8849-e3411bbac670" providerId="AD" clId="Web-{46673AB4-A5B1-48D4-8ED1-8C593BC85994}" dt="2022-02-28T16:27:27.764" v="43"/>
        <pc:sldMkLst>
          <pc:docMk/>
          <pc:sldMk cId="3609640450" sldId="283"/>
        </pc:sldMkLst>
        <pc:spChg chg="add del">
          <ac:chgData name="Palmer, Camrin A." userId="S::palmec18@my.erau.edu::3a13a94d-e325-4e6d-8849-e3411bbac670" providerId="AD" clId="Web-{46673AB4-A5B1-48D4-8ED1-8C593BC85994}" dt="2022-02-28T16:27:27.764" v="43"/>
          <ac:spMkLst>
            <pc:docMk/>
            <pc:sldMk cId="3609640450" sldId="283"/>
            <ac:spMk id="775" creationId="{A3991B20-D922-4B88-AA52-3A578A4653D1}"/>
          </ac:spMkLst>
        </pc:spChg>
        <pc:graphicFrameChg chg="modGraphic">
          <ac:chgData name="Palmer, Camrin A." userId="S::palmec18@my.erau.edu::3a13a94d-e325-4e6d-8849-e3411bbac670" providerId="AD" clId="Web-{46673AB4-A5B1-48D4-8ED1-8C593BC85994}" dt="2022-02-28T16:27:23.764" v="41" actId="20577"/>
          <ac:graphicFrameMkLst>
            <pc:docMk/>
            <pc:sldMk cId="3609640450" sldId="283"/>
            <ac:graphicFrameMk id="33" creationId="{BCCEE950-A5DF-42AC-AD52-9E1F27FFCA70}"/>
          </ac:graphicFrameMkLst>
        </pc:graphicFrameChg>
      </pc:sldChg>
    </pc:docChg>
  </pc:docChgLst>
  <pc:docChgLst>
    <pc:chgData name="Colaw, Kaitlyn E." userId="S::colawk@my.erau.edu::6fd3cc3e-fbb9-4f82-b10c-329a6314abc6" providerId="AD" clId="Web-{4FA5FC65-5613-25B5-3700-127F68556DA4}"/>
    <pc:docChg chg="modSld">
      <pc:chgData name="Colaw, Kaitlyn E." userId="S::colawk@my.erau.edu::6fd3cc3e-fbb9-4f82-b10c-329a6314abc6" providerId="AD" clId="Web-{4FA5FC65-5613-25B5-3700-127F68556DA4}" dt="2022-02-25T18:12:16.039" v="38"/>
      <pc:docMkLst>
        <pc:docMk/>
      </pc:docMkLst>
      <pc:sldChg chg="modNotes">
        <pc:chgData name="Colaw, Kaitlyn E." userId="S::colawk@my.erau.edu::6fd3cc3e-fbb9-4f82-b10c-329a6314abc6" providerId="AD" clId="Web-{4FA5FC65-5613-25B5-3700-127F68556DA4}" dt="2022-02-25T18:12:16.039" v="38"/>
        <pc:sldMkLst>
          <pc:docMk/>
          <pc:sldMk cId="2514133515" sldId="265"/>
        </pc:sldMkLst>
      </pc:sldChg>
      <pc:sldChg chg="modNotes">
        <pc:chgData name="Colaw, Kaitlyn E." userId="S::colawk@my.erau.edu::6fd3cc3e-fbb9-4f82-b10c-329a6314abc6" providerId="AD" clId="Web-{4FA5FC65-5613-25B5-3700-127F68556DA4}" dt="2022-02-25T18:12:11.273" v="28"/>
        <pc:sldMkLst>
          <pc:docMk/>
          <pc:sldMk cId="280361632" sldId="268"/>
        </pc:sldMkLst>
      </pc:sldChg>
      <pc:sldChg chg="modNotes">
        <pc:chgData name="Colaw, Kaitlyn E." userId="S::colawk@my.erau.edu::6fd3cc3e-fbb9-4f82-b10c-329a6314abc6" providerId="AD" clId="Web-{4FA5FC65-5613-25B5-3700-127F68556DA4}" dt="2022-02-25T17:53:03.873" v="7"/>
        <pc:sldMkLst>
          <pc:docMk/>
          <pc:sldMk cId="3920881760" sldId="272"/>
        </pc:sldMkLst>
      </pc:sldChg>
      <pc:sldChg chg="modNotes">
        <pc:chgData name="Colaw, Kaitlyn E." userId="S::colawk@my.erau.edu::6fd3cc3e-fbb9-4f82-b10c-329a6314abc6" providerId="AD" clId="Web-{4FA5FC65-5613-25B5-3700-127F68556DA4}" dt="2022-02-25T17:53:13.279" v="15"/>
        <pc:sldMkLst>
          <pc:docMk/>
          <pc:sldMk cId="573034737" sldId="273"/>
        </pc:sldMkLst>
      </pc:sldChg>
    </pc:docChg>
  </pc:docChgLst>
  <pc:docChgLst>
    <pc:chgData name="Lee, Mason T." userId="S::leem65@my.erau.edu::636ccb16-7505-4940-b8fa-8c57c8a3dbfb" providerId="AD" clId="Web-{29C8E2BC-8E57-DD55-6BD2-AB4552575434}"/>
    <pc:docChg chg="addSld delSld modSld">
      <pc:chgData name="Lee, Mason T." userId="S::leem65@my.erau.edu::636ccb16-7505-4940-b8fa-8c57c8a3dbfb" providerId="AD" clId="Web-{29C8E2BC-8E57-DD55-6BD2-AB4552575434}" dt="2022-04-18T16:44:44.105" v="87" actId="1076"/>
      <pc:docMkLst>
        <pc:docMk/>
      </pc:docMkLst>
      <pc:sldChg chg="addSp delSp modSp mod setBg">
        <pc:chgData name="Lee, Mason T." userId="S::leem65@my.erau.edu::636ccb16-7505-4940-b8fa-8c57c8a3dbfb" providerId="AD" clId="Web-{29C8E2BC-8E57-DD55-6BD2-AB4552575434}" dt="2022-04-18T16:33:10.146" v="20" actId="14100"/>
        <pc:sldMkLst>
          <pc:docMk/>
          <pc:sldMk cId="4161727709" sldId="300"/>
        </pc:sldMkLst>
        <pc:spChg chg="mod ord">
          <ac:chgData name="Lee, Mason T." userId="S::leem65@my.erau.edu::636ccb16-7505-4940-b8fa-8c57c8a3dbfb" providerId="AD" clId="Web-{29C8E2BC-8E57-DD55-6BD2-AB4552575434}" dt="2022-04-18T16:31:28.065" v="13" actId="1076"/>
          <ac:spMkLst>
            <pc:docMk/>
            <pc:sldMk cId="4161727709" sldId="300"/>
            <ac:spMk id="2" creationId="{55B262D9-0D86-4D59-BDD2-1AFEBC1AE74E}"/>
          </ac:spMkLst>
        </pc:spChg>
        <pc:picChg chg="add del mod">
          <ac:chgData name="Lee, Mason T." userId="S::leem65@my.erau.edu::636ccb16-7505-4940-b8fa-8c57c8a3dbfb" providerId="AD" clId="Web-{29C8E2BC-8E57-DD55-6BD2-AB4552575434}" dt="2022-04-18T16:30:20.375" v="7"/>
          <ac:picMkLst>
            <pc:docMk/>
            <pc:sldMk cId="4161727709" sldId="300"/>
            <ac:picMk id="3" creationId="{2D4662A9-EA52-2AB1-C9EA-952A4282AEB4}"/>
          </ac:picMkLst>
        </pc:picChg>
        <pc:picChg chg="add del mod">
          <ac:chgData name="Lee, Mason T." userId="S::leem65@my.erau.edu::636ccb16-7505-4940-b8fa-8c57c8a3dbfb" providerId="AD" clId="Web-{29C8E2BC-8E57-DD55-6BD2-AB4552575434}" dt="2022-04-18T16:32:09.176" v="16"/>
          <ac:picMkLst>
            <pc:docMk/>
            <pc:sldMk cId="4161727709" sldId="300"/>
            <ac:picMk id="4" creationId="{19F4F07B-B1A4-DE33-6EE0-56782E3389D1}"/>
          </ac:picMkLst>
        </pc:picChg>
        <pc:picChg chg="add mod">
          <ac:chgData name="Lee, Mason T." userId="S::leem65@my.erau.edu::636ccb16-7505-4940-b8fa-8c57c8a3dbfb" providerId="AD" clId="Web-{29C8E2BC-8E57-DD55-6BD2-AB4552575434}" dt="2022-04-18T16:33:10.146" v="20" actId="14100"/>
          <ac:picMkLst>
            <pc:docMk/>
            <pc:sldMk cId="4161727709" sldId="300"/>
            <ac:picMk id="5" creationId="{CDABDE72-71FF-F36E-875A-0E862F208E28}"/>
          </ac:picMkLst>
        </pc:picChg>
        <pc:picChg chg="add">
          <ac:chgData name="Lee, Mason T." userId="S::leem65@my.erau.edu::636ccb16-7505-4940-b8fa-8c57c8a3dbfb" providerId="AD" clId="Web-{29C8E2BC-8E57-DD55-6BD2-AB4552575434}" dt="2022-04-18T16:30:45.220" v="10"/>
          <ac:picMkLst>
            <pc:docMk/>
            <pc:sldMk cId="4161727709" sldId="300"/>
            <ac:picMk id="9" creationId="{CBECFFDC-94DB-4DA3-94FE-22FEDDA8FA30}"/>
          </ac:picMkLst>
        </pc:picChg>
        <pc:picChg chg="add">
          <ac:chgData name="Lee, Mason T." userId="S::leem65@my.erau.edu::636ccb16-7505-4940-b8fa-8c57c8a3dbfb" providerId="AD" clId="Web-{29C8E2BC-8E57-DD55-6BD2-AB4552575434}" dt="2022-04-18T16:30:45.220" v="10"/>
          <ac:picMkLst>
            <pc:docMk/>
            <pc:sldMk cId="4161727709" sldId="300"/>
            <ac:picMk id="11" creationId="{98BF0107-3463-486E-B9EE-5A5727B4F7FB}"/>
          </ac:picMkLst>
        </pc:picChg>
      </pc:sldChg>
      <pc:sldChg chg="addSp modSp new">
        <pc:chgData name="Lee, Mason T." userId="S::leem65@my.erau.edu::636ccb16-7505-4940-b8fa-8c57c8a3dbfb" providerId="AD" clId="Web-{29C8E2BC-8E57-DD55-6BD2-AB4552575434}" dt="2022-04-18T16:38:22.234" v="34" actId="1076"/>
        <pc:sldMkLst>
          <pc:docMk/>
          <pc:sldMk cId="167010477" sldId="303"/>
        </pc:sldMkLst>
        <pc:picChg chg="add mod">
          <ac:chgData name="Lee, Mason T." userId="S::leem65@my.erau.edu::636ccb16-7505-4940-b8fa-8c57c8a3dbfb" providerId="AD" clId="Web-{29C8E2BC-8E57-DD55-6BD2-AB4552575434}" dt="2022-04-18T16:38:22.234" v="34" actId="1076"/>
          <ac:picMkLst>
            <pc:docMk/>
            <pc:sldMk cId="167010477" sldId="303"/>
            <ac:picMk id="2" creationId="{3157E8E6-3678-FFDE-F216-10A133D92C0D}"/>
          </ac:picMkLst>
        </pc:picChg>
        <pc:picChg chg="add mod">
          <ac:chgData name="Lee, Mason T." userId="S::leem65@my.erau.edu::636ccb16-7505-4940-b8fa-8c57c8a3dbfb" providerId="AD" clId="Web-{29C8E2BC-8E57-DD55-6BD2-AB4552575434}" dt="2022-04-18T16:37:53.561" v="32" actId="1076"/>
          <ac:picMkLst>
            <pc:docMk/>
            <pc:sldMk cId="167010477" sldId="303"/>
            <ac:picMk id="3" creationId="{56E782E2-D77E-43E5-965A-E0744035DF85}"/>
          </ac:picMkLst>
        </pc:picChg>
      </pc:sldChg>
      <pc:sldChg chg="addSp modSp new add del">
        <pc:chgData name="Lee, Mason T." userId="S::leem65@my.erau.edu::636ccb16-7505-4940-b8fa-8c57c8a3dbfb" providerId="AD" clId="Web-{29C8E2BC-8E57-DD55-6BD2-AB4552575434}" dt="2022-04-18T16:41:03.739" v="48"/>
        <pc:sldMkLst>
          <pc:docMk/>
          <pc:sldMk cId="2107075376" sldId="304"/>
        </pc:sldMkLst>
        <pc:picChg chg="add mod">
          <ac:chgData name="Lee, Mason T." userId="S::leem65@my.erau.edu::636ccb16-7505-4940-b8fa-8c57c8a3dbfb" providerId="AD" clId="Web-{29C8E2BC-8E57-DD55-6BD2-AB4552575434}" dt="2022-04-18T16:39:58.284" v="42" actId="1076"/>
          <ac:picMkLst>
            <pc:docMk/>
            <pc:sldMk cId="2107075376" sldId="304"/>
            <ac:picMk id="2" creationId="{12F31C14-CB57-70CF-8181-C1CF4B5FEDB4}"/>
          </ac:picMkLst>
        </pc:picChg>
        <pc:picChg chg="add mod">
          <ac:chgData name="Lee, Mason T." userId="S::leem65@my.erau.edu::636ccb16-7505-4940-b8fa-8c57c8a3dbfb" providerId="AD" clId="Web-{29C8E2BC-8E57-DD55-6BD2-AB4552575434}" dt="2022-04-18T16:40:07.675" v="45" actId="1076"/>
          <ac:picMkLst>
            <pc:docMk/>
            <pc:sldMk cId="2107075376" sldId="304"/>
            <ac:picMk id="3" creationId="{95634A4E-EE2C-F421-E1D1-70D5A24C8B50}"/>
          </ac:picMkLst>
        </pc:picChg>
      </pc:sldChg>
      <pc:sldChg chg="addSp delSp modSp add replId">
        <pc:chgData name="Lee, Mason T." userId="S::leem65@my.erau.edu::636ccb16-7505-4940-b8fa-8c57c8a3dbfb" providerId="AD" clId="Web-{29C8E2BC-8E57-DD55-6BD2-AB4552575434}" dt="2022-04-18T16:42:16.944" v="62" actId="1076"/>
        <pc:sldMkLst>
          <pc:docMk/>
          <pc:sldMk cId="2800026461" sldId="305"/>
        </pc:sldMkLst>
        <pc:picChg chg="del">
          <ac:chgData name="Lee, Mason T." userId="S::leem65@my.erau.edu::636ccb16-7505-4940-b8fa-8c57c8a3dbfb" providerId="AD" clId="Web-{29C8E2BC-8E57-DD55-6BD2-AB4552575434}" dt="2022-04-18T16:41:50.881" v="57"/>
          <ac:picMkLst>
            <pc:docMk/>
            <pc:sldMk cId="2800026461" sldId="305"/>
            <ac:picMk id="2" creationId="{12F31C14-CB57-70CF-8181-C1CF4B5FEDB4}"/>
          </ac:picMkLst>
        </pc:picChg>
        <pc:picChg chg="del">
          <ac:chgData name="Lee, Mason T." userId="S::leem65@my.erau.edu::636ccb16-7505-4940-b8fa-8c57c8a3dbfb" providerId="AD" clId="Web-{29C8E2BC-8E57-DD55-6BD2-AB4552575434}" dt="2022-04-18T16:41:37.427" v="52"/>
          <ac:picMkLst>
            <pc:docMk/>
            <pc:sldMk cId="2800026461" sldId="305"/>
            <ac:picMk id="3" creationId="{95634A4E-EE2C-F421-E1D1-70D5A24C8B50}"/>
          </ac:picMkLst>
        </pc:picChg>
        <pc:picChg chg="add mod">
          <ac:chgData name="Lee, Mason T." userId="S::leem65@my.erau.edu::636ccb16-7505-4940-b8fa-8c57c8a3dbfb" providerId="AD" clId="Web-{29C8E2BC-8E57-DD55-6BD2-AB4552575434}" dt="2022-04-18T16:41:49.193" v="56" actId="1076"/>
          <ac:picMkLst>
            <pc:docMk/>
            <pc:sldMk cId="2800026461" sldId="305"/>
            <ac:picMk id="4" creationId="{797DDD42-44EE-0CD4-CF12-76E349C1929C}"/>
          </ac:picMkLst>
        </pc:picChg>
        <pc:picChg chg="add mod">
          <ac:chgData name="Lee, Mason T." userId="S::leem65@my.erau.edu::636ccb16-7505-4940-b8fa-8c57c8a3dbfb" providerId="AD" clId="Web-{29C8E2BC-8E57-DD55-6BD2-AB4552575434}" dt="2022-04-18T16:42:16.944" v="62" actId="1076"/>
          <ac:picMkLst>
            <pc:docMk/>
            <pc:sldMk cId="2800026461" sldId="305"/>
            <ac:picMk id="5" creationId="{CDFFAD22-2D4E-A07C-CD3E-251A342CF711}"/>
          </ac:picMkLst>
        </pc:picChg>
      </pc:sldChg>
      <pc:sldChg chg="new del">
        <pc:chgData name="Lee, Mason T." userId="S::leem65@my.erau.edu::636ccb16-7505-4940-b8fa-8c57c8a3dbfb" providerId="AD" clId="Web-{29C8E2BC-8E57-DD55-6BD2-AB4552575434}" dt="2022-04-18T16:41:07.801" v="49"/>
        <pc:sldMkLst>
          <pc:docMk/>
          <pc:sldMk cId="4265757708" sldId="305"/>
        </pc:sldMkLst>
      </pc:sldChg>
      <pc:sldChg chg="addSp delSp modSp add replId">
        <pc:chgData name="Lee, Mason T." userId="S::leem65@my.erau.edu::636ccb16-7505-4940-b8fa-8c57c8a3dbfb" providerId="AD" clId="Web-{29C8E2BC-8E57-DD55-6BD2-AB4552575434}" dt="2022-04-18T16:43:23.993" v="74" actId="1076"/>
        <pc:sldMkLst>
          <pc:docMk/>
          <pc:sldMk cId="2451550156" sldId="306"/>
        </pc:sldMkLst>
        <pc:picChg chg="add mod">
          <ac:chgData name="Lee, Mason T." userId="S::leem65@my.erau.edu::636ccb16-7505-4940-b8fa-8c57c8a3dbfb" providerId="AD" clId="Web-{29C8E2BC-8E57-DD55-6BD2-AB4552575434}" dt="2022-04-18T16:43:23.993" v="74" actId="1076"/>
          <ac:picMkLst>
            <pc:docMk/>
            <pc:sldMk cId="2451550156" sldId="306"/>
            <ac:picMk id="2" creationId="{6E0636DB-DECC-DECF-6A9C-554A9881D8FF}"/>
          </ac:picMkLst>
        </pc:picChg>
        <pc:picChg chg="add mod">
          <ac:chgData name="Lee, Mason T." userId="S::leem65@my.erau.edu::636ccb16-7505-4940-b8fa-8c57c8a3dbfb" providerId="AD" clId="Web-{29C8E2BC-8E57-DD55-6BD2-AB4552575434}" dt="2022-04-18T16:43:20.259" v="73" actId="1076"/>
          <ac:picMkLst>
            <pc:docMk/>
            <pc:sldMk cId="2451550156" sldId="306"/>
            <ac:picMk id="3" creationId="{BEDD6236-1130-7E78-A747-12ABEA1FC382}"/>
          </ac:picMkLst>
        </pc:picChg>
        <pc:picChg chg="del">
          <ac:chgData name="Lee, Mason T." userId="S::leem65@my.erau.edu::636ccb16-7505-4940-b8fa-8c57c8a3dbfb" providerId="AD" clId="Web-{29C8E2BC-8E57-DD55-6BD2-AB4552575434}" dt="2022-04-18T16:42:39.898" v="64"/>
          <ac:picMkLst>
            <pc:docMk/>
            <pc:sldMk cId="2451550156" sldId="306"/>
            <ac:picMk id="4" creationId="{797DDD42-44EE-0CD4-CF12-76E349C1929C}"/>
          </ac:picMkLst>
        </pc:picChg>
        <pc:picChg chg="del">
          <ac:chgData name="Lee, Mason T." userId="S::leem65@my.erau.edu::636ccb16-7505-4940-b8fa-8c57c8a3dbfb" providerId="AD" clId="Web-{29C8E2BC-8E57-DD55-6BD2-AB4552575434}" dt="2022-04-18T16:42:41.507" v="65"/>
          <ac:picMkLst>
            <pc:docMk/>
            <pc:sldMk cId="2451550156" sldId="306"/>
            <ac:picMk id="5" creationId="{CDFFAD22-2D4E-A07C-CD3E-251A342CF711}"/>
          </ac:picMkLst>
        </pc:picChg>
      </pc:sldChg>
      <pc:sldChg chg="addSp modSp new">
        <pc:chgData name="Lee, Mason T." userId="S::leem65@my.erau.edu::636ccb16-7505-4940-b8fa-8c57c8a3dbfb" providerId="AD" clId="Web-{29C8E2BC-8E57-DD55-6BD2-AB4552575434}" dt="2022-04-18T16:44:44.105" v="87" actId="1076"/>
        <pc:sldMkLst>
          <pc:docMk/>
          <pc:sldMk cId="2431615422" sldId="307"/>
        </pc:sldMkLst>
        <pc:picChg chg="add mod">
          <ac:chgData name="Lee, Mason T." userId="S::leem65@my.erau.edu::636ccb16-7505-4940-b8fa-8c57c8a3dbfb" providerId="AD" clId="Web-{29C8E2BC-8E57-DD55-6BD2-AB4552575434}" dt="2022-04-18T16:44:44.105" v="87" actId="1076"/>
          <ac:picMkLst>
            <pc:docMk/>
            <pc:sldMk cId="2431615422" sldId="307"/>
            <ac:picMk id="2" creationId="{D7F7A244-3DE6-F1BE-6E26-585822A3662D}"/>
          </ac:picMkLst>
        </pc:picChg>
        <pc:picChg chg="add mod">
          <ac:chgData name="Lee, Mason T." userId="S::leem65@my.erau.edu::636ccb16-7505-4940-b8fa-8c57c8a3dbfb" providerId="AD" clId="Web-{29C8E2BC-8E57-DD55-6BD2-AB4552575434}" dt="2022-04-18T16:44:39.855" v="86" actId="1076"/>
          <ac:picMkLst>
            <pc:docMk/>
            <pc:sldMk cId="2431615422" sldId="307"/>
            <ac:picMk id="3" creationId="{D78DDA86-7849-116D-A450-2596D57748A8}"/>
          </ac:picMkLst>
        </pc:picChg>
      </pc:sldChg>
    </pc:docChg>
  </pc:docChgLst>
  <pc:docChgLst>
    <pc:chgData name="Guest User" userId="S::urn:spo:anon#bfd10269ede8ae0f96ed526f3aff33e7efe7793c853f0e35ae2d6a56cd946094::" providerId="AD" clId="Web-{671619F2-DDF0-87E9-6752-69BFF3557D4F}"/>
    <pc:docChg chg="mod addSld modSld">
      <pc:chgData name="Guest User" userId="S::urn:spo:anon#bfd10269ede8ae0f96ed526f3aff33e7efe7793c853f0e35ae2d6a56cd946094::" providerId="AD" clId="Web-{671619F2-DDF0-87E9-6752-69BFF3557D4F}" dt="2022-02-04T18:33:25.850" v="865" actId="20577"/>
      <pc:docMkLst>
        <pc:docMk/>
      </pc:docMkLst>
      <pc:sldChg chg="modSp">
        <pc:chgData name="Guest User" userId="S::urn:spo:anon#bfd10269ede8ae0f96ed526f3aff33e7efe7793c853f0e35ae2d6a56cd946094::" providerId="AD" clId="Web-{671619F2-DDF0-87E9-6752-69BFF3557D4F}" dt="2022-02-04T17:26:20.422" v="43" actId="20577"/>
        <pc:sldMkLst>
          <pc:docMk/>
          <pc:sldMk cId="2583855378" sldId="256"/>
        </pc:sldMkLst>
        <pc:spChg chg="mod">
          <ac:chgData name="Guest User" userId="S::urn:spo:anon#bfd10269ede8ae0f96ed526f3aff33e7efe7793c853f0e35ae2d6a56cd946094::" providerId="AD" clId="Web-{671619F2-DDF0-87E9-6752-69BFF3557D4F}" dt="2022-02-04T17:25:54.922" v="4" actId="20577"/>
          <ac:spMkLst>
            <pc:docMk/>
            <pc:sldMk cId="2583855378" sldId="256"/>
            <ac:spMk id="2" creationId="{AB8BE32B-56F8-4738-9B90-DC8BA424DDD4}"/>
          </ac:spMkLst>
        </pc:spChg>
        <pc:spChg chg="mod">
          <ac:chgData name="Guest User" userId="S::urn:spo:anon#bfd10269ede8ae0f96ed526f3aff33e7efe7793c853f0e35ae2d6a56cd946094::" providerId="AD" clId="Web-{671619F2-DDF0-87E9-6752-69BFF3557D4F}" dt="2022-02-04T17:26:20.422" v="43" actId="20577"/>
          <ac:spMkLst>
            <pc:docMk/>
            <pc:sldMk cId="2583855378" sldId="256"/>
            <ac:spMk id="3" creationId="{E4D0DB47-1156-4788-BD43-72B1DA46EB9D}"/>
          </ac:spMkLst>
        </pc:spChg>
      </pc:sldChg>
      <pc:sldChg chg="modSp new">
        <pc:chgData name="Guest User" userId="S::urn:spo:anon#bfd10269ede8ae0f96ed526f3aff33e7efe7793c853f0e35ae2d6a56cd946094::" providerId="AD" clId="Web-{671619F2-DDF0-87E9-6752-69BFF3557D4F}" dt="2022-02-04T18:04:56.133" v="350" actId="20577"/>
        <pc:sldMkLst>
          <pc:docMk/>
          <pc:sldMk cId="951055272" sldId="257"/>
        </pc:sldMkLst>
        <pc:spChg chg="mod">
          <ac:chgData name="Guest User" userId="S::urn:spo:anon#bfd10269ede8ae0f96ed526f3aff33e7efe7793c853f0e35ae2d6a56cd946094::" providerId="AD" clId="Web-{671619F2-DDF0-87E9-6752-69BFF3557D4F}" dt="2022-02-04T17:27:09.080" v="49" actId="20577"/>
          <ac:spMkLst>
            <pc:docMk/>
            <pc:sldMk cId="951055272" sldId="257"/>
            <ac:spMk id="2" creationId="{A0E129EB-5552-49A0-B6BA-872E66F6EE02}"/>
          </ac:spMkLst>
        </pc:spChg>
        <pc:spChg chg="mod">
          <ac:chgData name="Guest User" userId="S::urn:spo:anon#bfd10269ede8ae0f96ed526f3aff33e7efe7793c853f0e35ae2d6a56cd946094::" providerId="AD" clId="Web-{671619F2-DDF0-87E9-6752-69BFF3557D4F}" dt="2022-02-04T18:04:56.133" v="350" actId="20577"/>
          <ac:spMkLst>
            <pc:docMk/>
            <pc:sldMk cId="951055272" sldId="257"/>
            <ac:spMk id="3" creationId="{52AB0945-419A-483D-B0A5-745870007492}"/>
          </ac:spMkLst>
        </pc:spChg>
      </pc:sldChg>
      <pc:sldChg chg="addSp modSp new mod modClrScheme chgLayout">
        <pc:chgData name="Guest User" userId="S::urn:spo:anon#bfd10269ede8ae0f96ed526f3aff33e7efe7793c853f0e35ae2d6a56cd946094::" providerId="AD" clId="Web-{671619F2-DDF0-87E9-6752-69BFF3557D4F}" dt="2022-02-04T17:55:01.852" v="161" actId="20577"/>
        <pc:sldMkLst>
          <pc:docMk/>
          <pc:sldMk cId="4124737725" sldId="258"/>
        </pc:sldMkLst>
        <pc:spChg chg="mod ord">
          <ac:chgData name="Guest User" userId="S::urn:spo:anon#bfd10269ede8ae0f96ed526f3aff33e7efe7793c853f0e35ae2d6a56cd946094::" providerId="AD" clId="Web-{671619F2-DDF0-87E9-6752-69BFF3557D4F}" dt="2022-02-04T17:49:16.530" v="94"/>
          <ac:spMkLst>
            <pc:docMk/>
            <pc:sldMk cId="4124737725" sldId="258"/>
            <ac:spMk id="2" creationId="{7990D590-41B6-4F90-85AF-7EEC5D1E57B2}"/>
          </ac:spMkLst>
        </pc:spChg>
        <pc:spChg chg="add mod ord">
          <ac:chgData name="Guest User" userId="S::urn:spo:anon#bfd10269ede8ae0f96ed526f3aff33e7efe7793c853f0e35ae2d6a56cd946094::" providerId="AD" clId="Web-{671619F2-DDF0-87E9-6752-69BFF3557D4F}" dt="2022-02-04T17:55:01.852" v="161" actId="20577"/>
          <ac:spMkLst>
            <pc:docMk/>
            <pc:sldMk cId="4124737725" sldId="258"/>
            <ac:spMk id="3" creationId="{5C3B3A68-DD59-42E2-8CE7-FC0B7302B490}"/>
          </ac:spMkLst>
        </pc:spChg>
      </pc:sldChg>
      <pc:sldChg chg="modSp new">
        <pc:chgData name="Guest User" userId="S::urn:spo:anon#bfd10269ede8ae0f96ed526f3aff33e7efe7793c853f0e35ae2d6a56cd946094::" providerId="AD" clId="Web-{671619F2-DDF0-87E9-6752-69BFF3557D4F}" dt="2022-02-04T18:27:37.903" v="549" actId="20577"/>
        <pc:sldMkLst>
          <pc:docMk/>
          <pc:sldMk cId="4006659298" sldId="259"/>
        </pc:sldMkLst>
        <pc:spChg chg="mod">
          <ac:chgData name="Guest User" userId="S::urn:spo:anon#bfd10269ede8ae0f96ed526f3aff33e7efe7793c853f0e35ae2d6a56cd946094::" providerId="AD" clId="Web-{671619F2-DDF0-87E9-6752-69BFF3557D4F}" dt="2022-02-04T17:59:52.141" v="172" actId="20577"/>
          <ac:spMkLst>
            <pc:docMk/>
            <pc:sldMk cId="4006659298" sldId="259"/>
            <ac:spMk id="2" creationId="{63507158-24C3-4338-84D9-C6E1D04A70B4}"/>
          </ac:spMkLst>
        </pc:spChg>
        <pc:spChg chg="mod">
          <ac:chgData name="Guest User" userId="S::urn:spo:anon#bfd10269ede8ae0f96ed526f3aff33e7efe7793c853f0e35ae2d6a56cd946094::" providerId="AD" clId="Web-{671619F2-DDF0-87E9-6752-69BFF3557D4F}" dt="2022-02-04T18:27:37.903" v="549" actId="20577"/>
          <ac:spMkLst>
            <pc:docMk/>
            <pc:sldMk cId="4006659298" sldId="259"/>
            <ac:spMk id="3" creationId="{03114F2D-72FE-478E-BBD0-4B7DA974FED0}"/>
          </ac:spMkLst>
        </pc:spChg>
      </pc:sldChg>
      <pc:sldChg chg="modSp new addCm">
        <pc:chgData name="Guest User" userId="S::urn:spo:anon#bfd10269ede8ae0f96ed526f3aff33e7efe7793c853f0e35ae2d6a56cd946094::" providerId="AD" clId="Web-{671619F2-DDF0-87E9-6752-69BFF3557D4F}" dt="2022-02-04T18:15:39.853" v="352"/>
        <pc:sldMkLst>
          <pc:docMk/>
          <pc:sldMk cId="920736547" sldId="260"/>
        </pc:sldMkLst>
        <pc:spChg chg="mod">
          <ac:chgData name="Guest User" userId="S::urn:spo:anon#bfd10269ede8ae0f96ed526f3aff33e7efe7793c853f0e35ae2d6a56cd946094::" providerId="AD" clId="Web-{671619F2-DDF0-87E9-6752-69BFF3557D4F}" dt="2022-02-04T18:00:14.907" v="175" actId="20577"/>
          <ac:spMkLst>
            <pc:docMk/>
            <pc:sldMk cId="920736547" sldId="260"/>
            <ac:spMk id="2" creationId="{E0E80A80-9060-4F75-9DE2-957EB9AC4030}"/>
          </ac:spMkLst>
        </pc:spChg>
      </pc:sldChg>
      <pc:sldChg chg="modSp new">
        <pc:chgData name="Guest User" userId="S::urn:spo:anon#bfd10269ede8ae0f96ed526f3aff33e7efe7793c853f0e35ae2d6a56cd946094::" providerId="AD" clId="Web-{671619F2-DDF0-87E9-6752-69BFF3557D4F}" dt="2022-02-04T18:27:02.871" v="547" actId="20577"/>
        <pc:sldMkLst>
          <pc:docMk/>
          <pc:sldMk cId="2889769494" sldId="261"/>
        </pc:sldMkLst>
        <pc:spChg chg="mod">
          <ac:chgData name="Guest User" userId="S::urn:spo:anon#bfd10269ede8ae0f96ed526f3aff33e7efe7793c853f0e35ae2d6a56cd946094::" providerId="AD" clId="Web-{671619F2-DDF0-87E9-6752-69BFF3557D4F}" dt="2022-02-04T18:00:39.751" v="184" actId="20577"/>
          <ac:spMkLst>
            <pc:docMk/>
            <pc:sldMk cId="2889769494" sldId="261"/>
            <ac:spMk id="2" creationId="{CC45FA44-CEFD-4EB0-984B-EDEFEE8CE172}"/>
          </ac:spMkLst>
        </pc:spChg>
        <pc:spChg chg="mod">
          <ac:chgData name="Guest User" userId="S::urn:spo:anon#bfd10269ede8ae0f96ed526f3aff33e7efe7793c853f0e35ae2d6a56cd946094::" providerId="AD" clId="Web-{671619F2-DDF0-87E9-6752-69BFF3557D4F}" dt="2022-02-04T18:27:02.871" v="547" actId="20577"/>
          <ac:spMkLst>
            <pc:docMk/>
            <pc:sldMk cId="2889769494" sldId="261"/>
            <ac:spMk id="3" creationId="{A9FF6217-FE9C-4399-B341-B68E877D3B35}"/>
          </ac:spMkLst>
        </pc:spChg>
      </pc:sldChg>
      <pc:sldChg chg="modSp new">
        <pc:chgData name="Guest User" userId="S::urn:spo:anon#bfd10269ede8ae0f96ed526f3aff33e7efe7793c853f0e35ae2d6a56cd946094::" providerId="AD" clId="Web-{671619F2-DDF0-87E9-6752-69BFF3557D4F}" dt="2022-02-04T18:21:08.831" v="455" actId="20577"/>
        <pc:sldMkLst>
          <pc:docMk/>
          <pc:sldMk cId="2766365158" sldId="262"/>
        </pc:sldMkLst>
        <pc:spChg chg="mod">
          <ac:chgData name="Guest User" userId="S::urn:spo:anon#bfd10269ede8ae0f96ed526f3aff33e7efe7793c853f0e35ae2d6a56cd946094::" providerId="AD" clId="Web-{671619F2-DDF0-87E9-6752-69BFF3557D4F}" dt="2022-02-04T18:01:30.659" v="191" actId="20577"/>
          <ac:spMkLst>
            <pc:docMk/>
            <pc:sldMk cId="2766365158" sldId="262"/>
            <ac:spMk id="2" creationId="{A80FEF71-A48F-495A-A6CB-52062AA482E9}"/>
          </ac:spMkLst>
        </pc:spChg>
        <pc:spChg chg="mod">
          <ac:chgData name="Guest User" userId="S::urn:spo:anon#bfd10269ede8ae0f96ed526f3aff33e7efe7793c853f0e35ae2d6a56cd946094::" providerId="AD" clId="Web-{671619F2-DDF0-87E9-6752-69BFF3557D4F}" dt="2022-02-04T18:21:08.831" v="455" actId="20577"/>
          <ac:spMkLst>
            <pc:docMk/>
            <pc:sldMk cId="2766365158" sldId="262"/>
            <ac:spMk id="3" creationId="{B15586AD-3D10-4432-BA25-3C7643EFEB8D}"/>
          </ac:spMkLst>
        </pc:spChg>
      </pc:sldChg>
      <pc:sldChg chg="modSp new">
        <pc:chgData name="Guest User" userId="S::urn:spo:anon#bfd10269ede8ae0f96ed526f3aff33e7efe7793c853f0e35ae2d6a56cd946094::" providerId="AD" clId="Web-{671619F2-DDF0-87E9-6752-69BFF3557D4F}" dt="2022-02-04T18:04:43.742" v="349" actId="20577"/>
        <pc:sldMkLst>
          <pc:docMk/>
          <pc:sldMk cId="3900747064" sldId="263"/>
        </pc:sldMkLst>
        <pc:spChg chg="mod">
          <ac:chgData name="Guest User" userId="S::urn:spo:anon#bfd10269ede8ae0f96ed526f3aff33e7efe7793c853f0e35ae2d6a56cd946094::" providerId="AD" clId="Web-{671619F2-DDF0-87E9-6752-69BFF3557D4F}" dt="2022-02-04T18:02:25.801" v="200" actId="20577"/>
          <ac:spMkLst>
            <pc:docMk/>
            <pc:sldMk cId="3900747064" sldId="263"/>
            <ac:spMk id="2" creationId="{F6B8A987-9A57-4158-B48E-F4DD0B0DAC26}"/>
          </ac:spMkLst>
        </pc:spChg>
        <pc:spChg chg="mod">
          <ac:chgData name="Guest User" userId="S::urn:spo:anon#bfd10269ede8ae0f96ed526f3aff33e7efe7793c853f0e35ae2d6a56cd946094::" providerId="AD" clId="Web-{671619F2-DDF0-87E9-6752-69BFF3557D4F}" dt="2022-02-04T18:04:43.742" v="349" actId="20577"/>
          <ac:spMkLst>
            <pc:docMk/>
            <pc:sldMk cId="3900747064" sldId="263"/>
            <ac:spMk id="3" creationId="{09C15C67-157D-455A-87E8-8965BD030D06}"/>
          </ac:spMkLst>
        </pc:spChg>
      </pc:sldChg>
      <pc:sldChg chg="modSp">
        <pc:chgData name="Guest User" userId="S::urn:spo:anon#bfd10269ede8ae0f96ed526f3aff33e7efe7793c853f0e35ae2d6a56cd946094::" providerId="AD" clId="Web-{671619F2-DDF0-87E9-6752-69BFF3557D4F}" dt="2022-02-04T18:33:25.850" v="865" actId="20577"/>
        <pc:sldMkLst>
          <pc:docMk/>
          <pc:sldMk cId="382072835" sldId="264"/>
        </pc:sldMkLst>
        <pc:spChg chg="mod">
          <ac:chgData name="Guest User" userId="S::urn:spo:anon#bfd10269ede8ae0f96ed526f3aff33e7efe7793c853f0e35ae2d6a56cd946094::" providerId="AD" clId="Web-{671619F2-DDF0-87E9-6752-69BFF3557D4F}" dt="2022-02-04T18:33:25.850" v="865" actId="20577"/>
          <ac:spMkLst>
            <pc:docMk/>
            <pc:sldMk cId="382072835" sldId="264"/>
            <ac:spMk id="3" creationId="{03114F2D-72FE-478E-BBD0-4B7DA974FED0}"/>
          </ac:spMkLst>
        </pc:spChg>
      </pc:sldChg>
      <pc:sldChg chg="modSp new">
        <pc:chgData name="Guest User" userId="S::urn:spo:anon#bfd10269ede8ae0f96ed526f3aff33e7efe7793c853f0e35ae2d6a56cd946094::" providerId="AD" clId="Web-{671619F2-DDF0-87E9-6752-69BFF3557D4F}" dt="2022-02-04T18:31:35.956" v="839" actId="20577"/>
        <pc:sldMkLst>
          <pc:docMk/>
          <pc:sldMk cId="2514133515" sldId="265"/>
        </pc:sldMkLst>
        <pc:spChg chg="mod">
          <ac:chgData name="Guest User" userId="S::urn:spo:anon#bfd10269ede8ae0f96ed526f3aff33e7efe7793c853f0e35ae2d6a56cd946094::" providerId="AD" clId="Web-{671619F2-DDF0-87E9-6752-69BFF3557D4F}" dt="2022-02-04T18:28:35.764" v="553" actId="20577"/>
          <ac:spMkLst>
            <pc:docMk/>
            <pc:sldMk cId="2514133515" sldId="265"/>
            <ac:spMk id="2" creationId="{5170E6A3-BED2-4795-8D15-F6CE9ADBC7AA}"/>
          </ac:spMkLst>
        </pc:spChg>
        <pc:spChg chg="mod">
          <ac:chgData name="Guest User" userId="S::urn:spo:anon#bfd10269ede8ae0f96ed526f3aff33e7efe7793c853f0e35ae2d6a56cd946094::" providerId="AD" clId="Web-{671619F2-DDF0-87E9-6752-69BFF3557D4F}" dt="2022-02-04T18:31:35.956" v="839" actId="20577"/>
          <ac:spMkLst>
            <pc:docMk/>
            <pc:sldMk cId="2514133515" sldId="265"/>
            <ac:spMk id="3" creationId="{AD0D781D-3A74-4F1F-B6EF-6D14A4FECD78}"/>
          </ac:spMkLst>
        </pc:spChg>
      </pc:sldChg>
    </pc:docChg>
  </pc:docChgLst>
  <pc:docChgLst>
    <pc:chgData name="Yopp, Catherine C." userId="786c14f8-92a1-4b59-be9c-23fac5bb6ae2" providerId="ADAL" clId="{7E02D1DF-CAA7-4A5B-886E-A64F884105DA}"/>
    <pc:docChg chg="undo redo custSel addSld delSld modSld sldOrd">
      <pc:chgData name="Yopp, Catherine C." userId="786c14f8-92a1-4b59-be9c-23fac5bb6ae2" providerId="ADAL" clId="{7E02D1DF-CAA7-4A5B-886E-A64F884105DA}" dt="2022-04-18T17:14:36.470" v="2325" actId="20577"/>
      <pc:docMkLst>
        <pc:docMk/>
      </pc:docMkLst>
      <pc:sldChg chg="modSp mod">
        <pc:chgData name="Yopp, Catherine C." userId="786c14f8-92a1-4b59-be9c-23fac5bb6ae2" providerId="ADAL" clId="{7E02D1DF-CAA7-4A5B-886E-A64F884105DA}" dt="2022-04-07T05:02:59.307" v="1143" actId="20577"/>
        <pc:sldMkLst>
          <pc:docMk/>
          <pc:sldMk cId="2766365158" sldId="262"/>
        </pc:sldMkLst>
        <pc:spChg chg="mod">
          <ac:chgData name="Yopp, Catherine C." userId="786c14f8-92a1-4b59-be9c-23fac5bb6ae2" providerId="ADAL" clId="{7E02D1DF-CAA7-4A5B-886E-A64F884105DA}" dt="2022-04-07T05:02:59.307" v="1143" actId="20577"/>
          <ac:spMkLst>
            <pc:docMk/>
            <pc:sldMk cId="2766365158" sldId="262"/>
            <ac:spMk id="3" creationId="{B15586AD-3D10-4432-BA25-3C7643EFEB8D}"/>
          </ac:spMkLst>
        </pc:spChg>
      </pc:sldChg>
      <pc:sldChg chg="del">
        <pc:chgData name="Yopp, Catherine C." userId="786c14f8-92a1-4b59-be9c-23fac5bb6ae2" providerId="ADAL" clId="{7E02D1DF-CAA7-4A5B-886E-A64F884105DA}" dt="2022-04-07T05:02:15.206" v="1082" actId="47"/>
        <pc:sldMkLst>
          <pc:docMk/>
          <pc:sldMk cId="382072835" sldId="264"/>
        </pc:sldMkLst>
      </pc:sldChg>
      <pc:sldChg chg="modAnim">
        <pc:chgData name="Yopp, Catherine C." userId="786c14f8-92a1-4b59-be9c-23fac5bb6ae2" providerId="ADAL" clId="{7E02D1DF-CAA7-4A5B-886E-A64F884105DA}" dt="2022-04-04T09:16:34.495" v="633"/>
        <pc:sldMkLst>
          <pc:docMk/>
          <pc:sldMk cId="2514133515" sldId="265"/>
        </pc:sldMkLst>
      </pc:sldChg>
      <pc:sldChg chg="modAnim">
        <pc:chgData name="Yopp, Catherine C." userId="786c14f8-92a1-4b59-be9c-23fac5bb6ae2" providerId="ADAL" clId="{7E02D1DF-CAA7-4A5B-886E-A64F884105DA}" dt="2022-04-04T09:15:07.133" v="628"/>
        <pc:sldMkLst>
          <pc:docMk/>
          <pc:sldMk cId="684161309" sldId="266"/>
        </pc:sldMkLst>
      </pc:sldChg>
      <pc:sldChg chg="del">
        <pc:chgData name="Yopp, Catherine C." userId="786c14f8-92a1-4b59-be9c-23fac5bb6ae2" providerId="ADAL" clId="{7E02D1DF-CAA7-4A5B-886E-A64F884105DA}" dt="2022-04-04T07:51:54.721" v="198" actId="47"/>
        <pc:sldMkLst>
          <pc:docMk/>
          <pc:sldMk cId="280361632" sldId="268"/>
        </pc:sldMkLst>
      </pc:sldChg>
      <pc:sldChg chg="addSp delSp modSp mod modAnim">
        <pc:chgData name="Yopp, Catherine C." userId="786c14f8-92a1-4b59-be9c-23fac5bb6ae2" providerId="ADAL" clId="{7E02D1DF-CAA7-4A5B-886E-A64F884105DA}" dt="2022-04-18T15:54:45.459" v="1841" actId="478"/>
        <pc:sldMkLst>
          <pc:docMk/>
          <pc:sldMk cId="520997498" sldId="269"/>
        </pc:sldMkLst>
        <pc:spChg chg="add del mod ord">
          <ac:chgData name="Yopp, Catherine C." userId="786c14f8-92a1-4b59-be9c-23fac5bb6ae2" providerId="ADAL" clId="{7E02D1DF-CAA7-4A5B-886E-A64F884105DA}" dt="2022-04-18T15:54:45.459" v="1841" actId="478"/>
          <ac:spMkLst>
            <pc:docMk/>
            <pc:sldMk cId="520997498" sldId="269"/>
            <ac:spMk id="2" creationId="{8457B5C2-C771-42C1-B9DE-8C27C3C5BF6D}"/>
          </ac:spMkLst>
        </pc:spChg>
        <pc:spChg chg="del mod">
          <ac:chgData name="Yopp, Catherine C." userId="786c14f8-92a1-4b59-be9c-23fac5bb6ae2" providerId="ADAL" clId="{7E02D1DF-CAA7-4A5B-886E-A64F884105DA}" dt="2022-04-04T07:35:12.244" v="107" actId="478"/>
          <ac:spMkLst>
            <pc:docMk/>
            <pc:sldMk cId="520997498" sldId="269"/>
            <ac:spMk id="9" creationId="{3457F8AC-EC6F-4BAA-8FC1-20F1E3DF8010}"/>
          </ac:spMkLst>
        </pc:spChg>
        <pc:spChg chg="add mod ord">
          <ac:chgData name="Yopp, Catherine C." userId="786c14f8-92a1-4b59-be9c-23fac5bb6ae2" providerId="ADAL" clId="{7E02D1DF-CAA7-4A5B-886E-A64F884105DA}" dt="2022-04-18T15:54:41.449" v="1836" actId="167"/>
          <ac:spMkLst>
            <pc:docMk/>
            <pc:sldMk cId="520997498" sldId="269"/>
            <ac:spMk id="16" creationId="{B5D9D087-FC1C-483A-BB10-393FB16BFA97}"/>
          </ac:spMkLst>
        </pc:spChg>
        <pc:grpChg chg="add mod">
          <ac:chgData name="Yopp, Catherine C." userId="786c14f8-92a1-4b59-be9c-23fac5bb6ae2" providerId="ADAL" clId="{7E02D1DF-CAA7-4A5B-886E-A64F884105DA}" dt="2022-04-18T15:54:40.218" v="1833" actId="164"/>
          <ac:grpSpMkLst>
            <pc:docMk/>
            <pc:sldMk cId="520997498" sldId="269"/>
            <ac:grpSpMk id="3" creationId="{96966309-CCBE-45B1-9738-B8937D7D7033}"/>
          </ac:grpSpMkLst>
        </pc:grpChg>
        <pc:picChg chg="mod">
          <ac:chgData name="Yopp, Catherine C." userId="786c14f8-92a1-4b59-be9c-23fac5bb6ae2" providerId="ADAL" clId="{7E02D1DF-CAA7-4A5B-886E-A64F884105DA}" dt="2022-04-18T15:54:40.218" v="1833" actId="164"/>
          <ac:picMkLst>
            <pc:docMk/>
            <pc:sldMk cId="520997498" sldId="269"/>
            <ac:picMk id="4" creationId="{C06C31F5-8200-44D3-ABA3-EBA58C60ECDA}"/>
          </ac:picMkLst>
        </pc:picChg>
        <pc:picChg chg="add mod">
          <ac:chgData name="Yopp, Catherine C." userId="786c14f8-92a1-4b59-be9c-23fac5bb6ae2" providerId="ADAL" clId="{7E02D1DF-CAA7-4A5B-886E-A64F884105DA}" dt="2022-04-04T07:36:26.898" v="122" actId="1076"/>
          <ac:picMkLst>
            <pc:docMk/>
            <pc:sldMk cId="520997498" sldId="269"/>
            <ac:picMk id="5" creationId="{A8DFDD85-A437-4820-834B-B77CDF182235}"/>
          </ac:picMkLst>
        </pc:picChg>
        <pc:cxnChg chg="add del mod">
          <ac:chgData name="Yopp, Catherine C." userId="786c14f8-92a1-4b59-be9c-23fac5bb6ae2" providerId="ADAL" clId="{7E02D1DF-CAA7-4A5B-886E-A64F884105DA}" dt="2022-04-04T07:41:17.241" v="140" actId="478"/>
          <ac:cxnSpMkLst>
            <pc:docMk/>
            <pc:sldMk cId="520997498" sldId="269"/>
            <ac:cxnSpMk id="3" creationId="{79491503-729E-4A1C-8A14-76FB49CB49D4}"/>
          </ac:cxnSpMkLst>
        </pc:cxnChg>
        <pc:cxnChg chg="add del mod">
          <ac:chgData name="Yopp, Catherine C." userId="786c14f8-92a1-4b59-be9c-23fac5bb6ae2" providerId="ADAL" clId="{7E02D1DF-CAA7-4A5B-886E-A64F884105DA}" dt="2022-04-04T07:41:14.864" v="139" actId="478"/>
          <ac:cxnSpMkLst>
            <pc:docMk/>
            <pc:sldMk cId="520997498" sldId="269"/>
            <ac:cxnSpMk id="8" creationId="{6FFEAFFD-E309-4FC4-B81A-286C77C34040}"/>
          </ac:cxnSpMkLst>
        </pc:cxnChg>
      </pc:sldChg>
      <pc:sldChg chg="delSp mod">
        <pc:chgData name="Yopp, Catherine C." userId="786c14f8-92a1-4b59-be9c-23fac5bb6ae2" providerId="ADAL" clId="{7E02D1DF-CAA7-4A5B-886E-A64F884105DA}" dt="2022-04-07T03:56:50.059" v="793" actId="478"/>
        <pc:sldMkLst>
          <pc:docMk/>
          <pc:sldMk cId="3920881760" sldId="272"/>
        </pc:sldMkLst>
        <pc:picChg chg="del">
          <ac:chgData name="Yopp, Catherine C." userId="786c14f8-92a1-4b59-be9c-23fac5bb6ae2" providerId="ADAL" clId="{7E02D1DF-CAA7-4A5B-886E-A64F884105DA}" dt="2022-04-07T03:56:50.059" v="793" actId="478"/>
          <ac:picMkLst>
            <pc:docMk/>
            <pc:sldMk cId="3920881760" sldId="272"/>
            <ac:picMk id="5" creationId="{741FC315-282C-43B0-862D-6FCD7D2FFD09}"/>
          </ac:picMkLst>
        </pc:picChg>
      </pc:sldChg>
      <pc:sldChg chg="del">
        <pc:chgData name="Yopp, Catherine C." userId="786c14f8-92a1-4b59-be9c-23fac5bb6ae2" providerId="ADAL" clId="{7E02D1DF-CAA7-4A5B-886E-A64F884105DA}" dt="2022-04-07T03:57:08.685" v="794" actId="47"/>
        <pc:sldMkLst>
          <pc:docMk/>
          <pc:sldMk cId="573034737" sldId="273"/>
        </pc:sldMkLst>
      </pc:sldChg>
      <pc:sldChg chg="addSp delSp modSp mod ord modTransition setBg delAnim modAnim">
        <pc:chgData name="Yopp, Catherine C." userId="786c14f8-92a1-4b59-be9c-23fac5bb6ae2" providerId="ADAL" clId="{7E02D1DF-CAA7-4A5B-886E-A64F884105DA}" dt="2022-04-04T09:51:40.560" v="636"/>
        <pc:sldMkLst>
          <pc:docMk/>
          <pc:sldMk cId="3338694792" sldId="275"/>
        </pc:sldMkLst>
        <pc:spChg chg="del">
          <ac:chgData name="Yopp, Catherine C." userId="786c14f8-92a1-4b59-be9c-23fac5bb6ae2" providerId="ADAL" clId="{7E02D1DF-CAA7-4A5B-886E-A64F884105DA}" dt="2022-04-04T07:29:09.344" v="1" actId="478"/>
          <ac:spMkLst>
            <pc:docMk/>
            <pc:sldMk cId="3338694792" sldId="275"/>
            <ac:spMk id="2" creationId="{BCB432D9-C3C3-4336-8CB2-7CB422CC00DB}"/>
          </ac:spMkLst>
        </pc:spChg>
        <pc:spChg chg="add del mod">
          <ac:chgData name="Yopp, Catherine C." userId="786c14f8-92a1-4b59-be9c-23fac5bb6ae2" providerId="ADAL" clId="{7E02D1DF-CAA7-4A5B-886E-A64F884105DA}" dt="2022-04-04T07:32:04.908" v="46" actId="478"/>
          <ac:spMkLst>
            <pc:docMk/>
            <pc:sldMk cId="3338694792" sldId="275"/>
            <ac:spMk id="6" creationId="{9D8A08F1-0B9E-492F-AB7E-452ABD4BBCB9}"/>
          </ac:spMkLst>
        </pc:spChg>
        <pc:spChg chg="add del mod">
          <ac:chgData name="Yopp, Catherine C." userId="786c14f8-92a1-4b59-be9c-23fac5bb6ae2" providerId="ADAL" clId="{7E02D1DF-CAA7-4A5B-886E-A64F884105DA}" dt="2022-04-04T08:46:49.663" v="461" actId="478"/>
          <ac:spMkLst>
            <pc:docMk/>
            <pc:sldMk cId="3338694792" sldId="275"/>
            <ac:spMk id="9" creationId="{3C4581D8-8FD8-4B02-B479-A53296FEF172}"/>
          </ac:spMkLst>
        </pc:spChg>
        <pc:spChg chg="add del mod">
          <ac:chgData name="Yopp, Catherine C." userId="786c14f8-92a1-4b59-be9c-23fac5bb6ae2" providerId="ADAL" clId="{7E02D1DF-CAA7-4A5B-886E-A64F884105DA}" dt="2022-04-04T08:46:45.504" v="460" actId="478"/>
          <ac:spMkLst>
            <pc:docMk/>
            <pc:sldMk cId="3338694792" sldId="275"/>
            <ac:spMk id="14" creationId="{7106A2C2-4E34-4505-A1A6-503043B2B325}"/>
          </ac:spMkLst>
        </pc:spChg>
        <pc:spChg chg="add del">
          <ac:chgData name="Yopp, Catherine C." userId="786c14f8-92a1-4b59-be9c-23fac5bb6ae2" providerId="ADAL" clId="{7E02D1DF-CAA7-4A5B-886E-A64F884105DA}" dt="2022-04-04T07:29:59.624" v="7" actId="26606"/>
          <ac:spMkLst>
            <pc:docMk/>
            <pc:sldMk cId="3338694792" sldId="275"/>
            <ac:spMk id="57" creationId="{6D208839-7407-44E6-AAD8-EA89D18CD7E0}"/>
          </ac:spMkLst>
        </pc:spChg>
        <pc:spChg chg="add del">
          <ac:chgData name="Yopp, Catherine C." userId="786c14f8-92a1-4b59-be9c-23fac5bb6ae2" providerId="ADAL" clId="{7E02D1DF-CAA7-4A5B-886E-A64F884105DA}" dt="2022-04-04T07:29:59.624" v="7" actId="26606"/>
          <ac:spMkLst>
            <pc:docMk/>
            <pc:sldMk cId="3338694792" sldId="275"/>
            <ac:spMk id="59" creationId="{8DA1E8CC-C82D-4421-893C-5FA2C607347F}"/>
          </ac:spMkLst>
        </pc:spChg>
        <pc:picChg chg="del">
          <ac:chgData name="Yopp, Catherine C." userId="786c14f8-92a1-4b59-be9c-23fac5bb6ae2" providerId="ADAL" clId="{7E02D1DF-CAA7-4A5B-886E-A64F884105DA}" dt="2022-04-04T07:29:06.873" v="0" actId="478"/>
          <ac:picMkLst>
            <pc:docMk/>
            <pc:sldMk cId="3338694792" sldId="275"/>
            <ac:picMk id="3" creationId="{E9CA40DE-C6F7-403B-B55B-20C90A329D4A}"/>
          </ac:picMkLst>
        </pc:picChg>
        <pc:picChg chg="add mod modCrop">
          <ac:chgData name="Yopp, Catherine C." userId="786c14f8-92a1-4b59-be9c-23fac5bb6ae2" providerId="ADAL" clId="{7E02D1DF-CAA7-4A5B-886E-A64F884105DA}" dt="2022-04-04T07:31:26.997" v="27" actId="18131"/>
          <ac:picMkLst>
            <pc:docMk/>
            <pc:sldMk cId="3338694792" sldId="275"/>
            <ac:picMk id="5" creationId="{29C29576-B5F0-433C-BB9F-2480163873C3}"/>
          </ac:picMkLst>
        </pc:picChg>
        <pc:picChg chg="add del mod">
          <ac:chgData name="Yopp, Catherine C." userId="786c14f8-92a1-4b59-be9c-23fac5bb6ae2" providerId="ADAL" clId="{7E02D1DF-CAA7-4A5B-886E-A64F884105DA}" dt="2022-04-04T08:15:22.467" v="203" actId="21"/>
          <ac:picMkLst>
            <pc:docMk/>
            <pc:sldMk cId="3338694792" sldId="275"/>
            <ac:picMk id="7" creationId="{64E8A0D5-5398-4ADD-91EE-0C3C1DFC0C70}"/>
          </ac:picMkLst>
        </pc:picChg>
        <pc:picChg chg="add mod">
          <ac:chgData name="Yopp, Catherine C." userId="786c14f8-92a1-4b59-be9c-23fac5bb6ae2" providerId="ADAL" clId="{7E02D1DF-CAA7-4A5B-886E-A64F884105DA}" dt="2022-04-04T08:46:33.747" v="457" actId="1076"/>
          <ac:picMkLst>
            <pc:docMk/>
            <pc:sldMk cId="3338694792" sldId="275"/>
            <ac:picMk id="16" creationId="{688F1074-BE72-49DD-AB58-AC6EABACCFBF}"/>
          </ac:picMkLst>
        </pc:picChg>
        <pc:picChg chg="add del">
          <ac:chgData name="Yopp, Catherine C." userId="786c14f8-92a1-4b59-be9c-23fac5bb6ae2" providerId="ADAL" clId="{7E02D1DF-CAA7-4A5B-886E-A64F884105DA}" dt="2022-04-04T07:30:05.659" v="10" actId="26606"/>
          <ac:picMkLst>
            <pc:docMk/>
            <pc:sldMk cId="3338694792" sldId="275"/>
            <ac:picMk id="50" creationId="{6AF6706C-CF07-43A1-BCC4-CBA5D33820DA}"/>
          </ac:picMkLst>
        </pc:picChg>
        <pc:picChg chg="add del">
          <ac:chgData name="Yopp, Catherine C." userId="786c14f8-92a1-4b59-be9c-23fac5bb6ae2" providerId="ADAL" clId="{7E02D1DF-CAA7-4A5B-886E-A64F884105DA}" dt="2022-04-04T07:29:59.624" v="7" actId="26606"/>
          <ac:picMkLst>
            <pc:docMk/>
            <pc:sldMk cId="3338694792" sldId="275"/>
            <ac:picMk id="55" creationId="{8BEA9AF1-EF35-4EC4-862B-93C14919B564}"/>
          </ac:picMkLst>
        </pc:picChg>
        <pc:picChg chg="add del">
          <ac:chgData name="Yopp, Catherine C." userId="786c14f8-92a1-4b59-be9c-23fac5bb6ae2" providerId="ADAL" clId="{7E02D1DF-CAA7-4A5B-886E-A64F884105DA}" dt="2022-04-04T07:30:05.634" v="9" actId="26606"/>
          <ac:picMkLst>
            <pc:docMk/>
            <pc:sldMk cId="3338694792" sldId="275"/>
            <ac:picMk id="61" creationId="{8BEA9AF1-EF35-4EC4-862B-93C14919B564}"/>
          </ac:picMkLst>
        </pc:picChg>
        <pc:picChg chg="add">
          <ac:chgData name="Yopp, Catherine C." userId="786c14f8-92a1-4b59-be9c-23fac5bb6ae2" providerId="ADAL" clId="{7E02D1DF-CAA7-4A5B-886E-A64F884105DA}" dt="2022-04-04T07:30:05.659" v="10" actId="26606"/>
          <ac:picMkLst>
            <pc:docMk/>
            <pc:sldMk cId="3338694792" sldId="275"/>
            <ac:picMk id="63" creationId="{8BEA9AF1-EF35-4EC4-862B-93C14919B564}"/>
          </ac:picMkLst>
        </pc:picChg>
        <pc:picChg chg="add">
          <ac:chgData name="Yopp, Catherine C." userId="786c14f8-92a1-4b59-be9c-23fac5bb6ae2" providerId="ADAL" clId="{7E02D1DF-CAA7-4A5B-886E-A64F884105DA}" dt="2022-04-04T07:30:05.659" v="10" actId="26606"/>
          <ac:picMkLst>
            <pc:docMk/>
            <pc:sldMk cId="3338694792" sldId="275"/>
            <ac:picMk id="64" creationId="{16B3F6B1-E983-4566-8938-F7A73A78E093}"/>
          </ac:picMkLst>
        </pc:picChg>
      </pc:sldChg>
      <pc:sldChg chg="modAnim">
        <pc:chgData name="Yopp, Catherine C." userId="786c14f8-92a1-4b59-be9c-23fac5bb6ae2" providerId="ADAL" clId="{7E02D1DF-CAA7-4A5B-886E-A64F884105DA}" dt="2022-04-04T09:10:36.434" v="617"/>
        <pc:sldMkLst>
          <pc:docMk/>
          <pc:sldMk cId="883829751" sldId="281"/>
        </pc:sldMkLst>
      </pc:sldChg>
      <pc:sldChg chg="modSp modAnim">
        <pc:chgData name="Yopp, Catherine C." userId="786c14f8-92a1-4b59-be9c-23fac5bb6ae2" providerId="ADAL" clId="{7E02D1DF-CAA7-4A5B-886E-A64F884105DA}" dt="2022-04-07T04:54:31.885" v="1007" actId="20577"/>
        <pc:sldMkLst>
          <pc:docMk/>
          <pc:sldMk cId="3609640450" sldId="283"/>
        </pc:sldMkLst>
        <pc:graphicFrameChg chg="mod">
          <ac:chgData name="Yopp, Catherine C." userId="786c14f8-92a1-4b59-be9c-23fac5bb6ae2" providerId="ADAL" clId="{7E02D1DF-CAA7-4A5B-886E-A64F884105DA}" dt="2022-04-07T04:54:31.885" v="1007" actId="20577"/>
          <ac:graphicFrameMkLst>
            <pc:docMk/>
            <pc:sldMk cId="3609640450" sldId="283"/>
            <ac:graphicFrameMk id="33" creationId="{BCCEE950-A5DF-42AC-AD52-9E1F27FFCA70}"/>
          </ac:graphicFrameMkLst>
        </pc:graphicFrameChg>
      </pc:sldChg>
      <pc:sldChg chg="modSp mod">
        <pc:chgData name="Yopp, Catherine C." userId="786c14f8-92a1-4b59-be9c-23fac5bb6ae2" providerId="ADAL" clId="{7E02D1DF-CAA7-4A5B-886E-A64F884105DA}" dt="2022-04-07T05:35:34.487" v="1183" actId="20577"/>
        <pc:sldMkLst>
          <pc:docMk/>
          <pc:sldMk cId="81878486" sldId="286"/>
        </pc:sldMkLst>
        <pc:spChg chg="mod">
          <ac:chgData name="Yopp, Catherine C." userId="786c14f8-92a1-4b59-be9c-23fac5bb6ae2" providerId="ADAL" clId="{7E02D1DF-CAA7-4A5B-886E-A64F884105DA}" dt="2022-04-07T05:35:34.487" v="1183" actId="20577"/>
          <ac:spMkLst>
            <pc:docMk/>
            <pc:sldMk cId="81878486" sldId="286"/>
            <ac:spMk id="3" creationId="{A9FF6217-FE9C-4399-B341-B68E877D3B35}"/>
          </ac:spMkLst>
        </pc:spChg>
      </pc:sldChg>
      <pc:sldChg chg="delSp del mod">
        <pc:chgData name="Yopp, Catherine C." userId="786c14f8-92a1-4b59-be9c-23fac5bb6ae2" providerId="ADAL" clId="{7E02D1DF-CAA7-4A5B-886E-A64F884105DA}" dt="2022-04-04T07:35:55.085" v="116" actId="47"/>
        <pc:sldMkLst>
          <pc:docMk/>
          <pc:sldMk cId="510737552" sldId="288"/>
        </pc:sldMkLst>
        <pc:picChg chg="del">
          <ac:chgData name="Yopp, Catherine C." userId="786c14f8-92a1-4b59-be9c-23fac5bb6ae2" providerId="ADAL" clId="{7E02D1DF-CAA7-4A5B-886E-A64F884105DA}" dt="2022-04-04T07:35:42.772" v="111" actId="21"/>
          <ac:picMkLst>
            <pc:docMk/>
            <pc:sldMk cId="510737552" sldId="288"/>
            <ac:picMk id="3" creationId="{6AACED0E-BE79-40D6-9AE4-1572BCF3A481}"/>
          </ac:picMkLst>
        </pc:picChg>
      </pc:sldChg>
      <pc:sldChg chg="modSp mod">
        <pc:chgData name="Yopp, Catherine C." userId="786c14f8-92a1-4b59-be9c-23fac5bb6ae2" providerId="ADAL" clId="{7E02D1DF-CAA7-4A5B-886E-A64F884105DA}" dt="2022-04-07T04:55:37.226" v="1031" actId="20577"/>
        <pc:sldMkLst>
          <pc:docMk/>
          <pc:sldMk cId="1264476354" sldId="291"/>
        </pc:sldMkLst>
        <pc:spChg chg="mod">
          <ac:chgData name="Yopp, Catherine C." userId="786c14f8-92a1-4b59-be9c-23fac5bb6ae2" providerId="ADAL" clId="{7E02D1DF-CAA7-4A5B-886E-A64F884105DA}" dt="2022-04-07T04:55:37.226" v="1031" actId="20577"/>
          <ac:spMkLst>
            <pc:docMk/>
            <pc:sldMk cId="1264476354" sldId="291"/>
            <ac:spMk id="3" creationId="{52AB0945-419A-483D-B0A5-745870007492}"/>
          </ac:spMkLst>
        </pc:spChg>
      </pc:sldChg>
      <pc:sldChg chg="addSp delSp modSp new mod modTransition delAnim modAnim">
        <pc:chgData name="Yopp, Catherine C." userId="786c14f8-92a1-4b59-be9c-23fac5bb6ae2" providerId="ADAL" clId="{7E02D1DF-CAA7-4A5B-886E-A64F884105DA}" dt="2022-04-04T08:22:39.548" v="227" actId="14100"/>
        <pc:sldMkLst>
          <pc:docMk/>
          <pc:sldMk cId="3618779481" sldId="292"/>
        </pc:sldMkLst>
        <pc:spChg chg="del">
          <ac:chgData name="Yopp, Catherine C." userId="786c14f8-92a1-4b59-be9c-23fac5bb6ae2" providerId="ADAL" clId="{7E02D1DF-CAA7-4A5B-886E-A64F884105DA}" dt="2022-04-04T08:15:28.981" v="205" actId="478"/>
          <ac:spMkLst>
            <pc:docMk/>
            <pc:sldMk cId="3618779481" sldId="292"/>
            <ac:spMk id="2" creationId="{35DFCFDA-1732-4BF6-9FED-8294120487E6}"/>
          </ac:spMkLst>
        </pc:spChg>
        <pc:picChg chg="add del mod">
          <ac:chgData name="Yopp, Catherine C." userId="786c14f8-92a1-4b59-be9c-23fac5bb6ae2" providerId="ADAL" clId="{7E02D1DF-CAA7-4A5B-886E-A64F884105DA}" dt="2022-04-04T08:18:41.066" v="220" actId="478"/>
          <ac:picMkLst>
            <pc:docMk/>
            <pc:sldMk cId="3618779481" sldId="292"/>
            <ac:picMk id="3" creationId="{01FC67CA-E671-43E0-BE9C-9F0DD3992478}"/>
          </ac:picMkLst>
        </pc:picChg>
        <pc:picChg chg="add mod">
          <ac:chgData name="Yopp, Catherine C." userId="786c14f8-92a1-4b59-be9c-23fac5bb6ae2" providerId="ADAL" clId="{7E02D1DF-CAA7-4A5B-886E-A64F884105DA}" dt="2022-04-04T08:22:39.548" v="227" actId="14100"/>
          <ac:picMkLst>
            <pc:docMk/>
            <pc:sldMk cId="3618779481" sldId="292"/>
            <ac:picMk id="4" creationId="{BC02A9AC-21A9-4158-A249-72CFDD7BBD5C}"/>
          </ac:picMkLst>
        </pc:picChg>
      </pc:sldChg>
      <pc:sldChg chg="addSp delSp modSp new mod ord setBg modAnim">
        <pc:chgData name="Yopp, Catherine C." userId="786c14f8-92a1-4b59-be9c-23fac5bb6ae2" providerId="ADAL" clId="{7E02D1DF-CAA7-4A5B-886E-A64F884105DA}" dt="2022-04-07T04:02:09.197" v="946" actId="1076"/>
        <pc:sldMkLst>
          <pc:docMk/>
          <pc:sldMk cId="4218989700" sldId="293"/>
        </pc:sldMkLst>
        <pc:spChg chg="add del mod">
          <ac:chgData name="Yopp, Catherine C." userId="786c14f8-92a1-4b59-be9c-23fac5bb6ae2" providerId="ADAL" clId="{7E02D1DF-CAA7-4A5B-886E-A64F884105DA}" dt="2022-04-04T08:36:21.941" v="343" actId="767"/>
          <ac:spMkLst>
            <pc:docMk/>
            <pc:sldMk cId="4218989700" sldId="293"/>
            <ac:spMk id="4" creationId="{5D00842D-101B-49AE-842E-CE59BCC03BA0}"/>
          </ac:spMkLst>
        </pc:spChg>
        <pc:spChg chg="add mod">
          <ac:chgData name="Yopp, Catherine C." userId="786c14f8-92a1-4b59-be9c-23fac5bb6ae2" providerId="ADAL" clId="{7E02D1DF-CAA7-4A5B-886E-A64F884105DA}" dt="2022-04-04T09:01:15.944" v="562" actId="20577"/>
          <ac:spMkLst>
            <pc:docMk/>
            <pc:sldMk cId="4218989700" sldId="293"/>
            <ac:spMk id="5" creationId="{117AEF5F-80A2-467F-BCDE-E2A0F98D72E9}"/>
          </ac:spMkLst>
        </pc:spChg>
        <pc:spChg chg="add mod">
          <ac:chgData name="Yopp, Catherine C." userId="786c14f8-92a1-4b59-be9c-23fac5bb6ae2" providerId="ADAL" clId="{7E02D1DF-CAA7-4A5B-886E-A64F884105DA}" dt="2022-04-04T09:00:31.078" v="526" actId="313"/>
          <ac:spMkLst>
            <pc:docMk/>
            <pc:sldMk cId="4218989700" sldId="293"/>
            <ac:spMk id="12" creationId="{51E76C32-40A6-4D65-839D-8F3120272F2B}"/>
          </ac:spMkLst>
        </pc:spChg>
        <pc:spChg chg="add mod">
          <ac:chgData name="Yopp, Catherine C." userId="786c14f8-92a1-4b59-be9c-23fac5bb6ae2" providerId="ADAL" clId="{7E02D1DF-CAA7-4A5B-886E-A64F884105DA}" dt="2022-04-04T08:59:44.348" v="502" actId="20577"/>
          <ac:spMkLst>
            <pc:docMk/>
            <pc:sldMk cId="4218989700" sldId="293"/>
            <ac:spMk id="14" creationId="{37FE99A6-5F0B-419D-8B5C-05D0D2833535}"/>
          </ac:spMkLst>
        </pc:spChg>
        <pc:spChg chg="add mod ord">
          <ac:chgData name="Yopp, Catherine C." userId="786c14f8-92a1-4b59-be9c-23fac5bb6ae2" providerId="ADAL" clId="{7E02D1DF-CAA7-4A5B-886E-A64F884105DA}" dt="2022-04-07T04:02:09.197" v="946" actId="1076"/>
          <ac:spMkLst>
            <pc:docMk/>
            <pc:sldMk cId="4218989700" sldId="293"/>
            <ac:spMk id="16" creationId="{4F917F66-7843-495A-87B8-FD734FBC433A}"/>
          </ac:spMkLst>
        </pc:spChg>
        <pc:picChg chg="add mod ord">
          <ac:chgData name="Yopp, Catherine C." userId="786c14f8-92a1-4b59-be9c-23fac5bb6ae2" providerId="ADAL" clId="{7E02D1DF-CAA7-4A5B-886E-A64F884105DA}" dt="2022-04-04T08:38:07.411" v="345" actId="1076"/>
          <ac:picMkLst>
            <pc:docMk/>
            <pc:sldMk cId="4218989700" sldId="293"/>
            <ac:picMk id="3" creationId="{1C6C6CE7-0C37-411F-919B-D1BB023C0A3A}"/>
          </ac:picMkLst>
        </pc:picChg>
        <pc:picChg chg="add del">
          <ac:chgData name="Yopp, Catherine C." userId="786c14f8-92a1-4b59-be9c-23fac5bb6ae2" providerId="ADAL" clId="{7E02D1DF-CAA7-4A5B-886E-A64F884105DA}" dt="2022-04-04T08:35:40.732" v="325" actId="26606"/>
          <ac:picMkLst>
            <pc:docMk/>
            <pc:sldMk cId="4218989700" sldId="293"/>
            <ac:picMk id="9" creationId="{DF6A9299-1D12-47E2-9DD4-03342553C4AA}"/>
          </ac:picMkLst>
        </pc:picChg>
        <pc:picChg chg="add del">
          <ac:chgData name="Yopp, Catherine C." userId="786c14f8-92a1-4b59-be9c-23fac5bb6ae2" providerId="ADAL" clId="{7E02D1DF-CAA7-4A5B-886E-A64F884105DA}" dt="2022-04-04T08:35:42.548" v="327" actId="26606"/>
          <ac:picMkLst>
            <pc:docMk/>
            <pc:sldMk cId="4218989700" sldId="293"/>
            <ac:picMk id="11" creationId="{A53ED3FC-3BE8-4F1F-BEF1-74B1C721718A}"/>
          </ac:picMkLst>
        </pc:picChg>
        <pc:picChg chg="add del">
          <ac:chgData name="Yopp, Catherine C." userId="786c14f8-92a1-4b59-be9c-23fac5bb6ae2" providerId="ADAL" clId="{7E02D1DF-CAA7-4A5B-886E-A64F884105DA}" dt="2022-04-04T08:35:43.895" v="329" actId="26606"/>
          <ac:picMkLst>
            <pc:docMk/>
            <pc:sldMk cId="4218989700" sldId="293"/>
            <ac:picMk id="13" creationId="{A53ED3FC-3BE8-4F1F-BEF1-74B1C721718A}"/>
          </ac:picMkLst>
        </pc:picChg>
        <pc:picChg chg="add del">
          <ac:chgData name="Yopp, Catherine C." userId="786c14f8-92a1-4b59-be9c-23fac5bb6ae2" providerId="ADAL" clId="{7E02D1DF-CAA7-4A5B-886E-A64F884105DA}" dt="2022-04-04T08:35:54.308" v="331" actId="26606"/>
          <ac:picMkLst>
            <pc:docMk/>
            <pc:sldMk cId="4218989700" sldId="293"/>
            <ac:picMk id="15" creationId="{A53ED3FC-3BE8-4F1F-BEF1-74B1C721718A}"/>
          </ac:picMkLst>
        </pc:picChg>
        <pc:picChg chg="add del">
          <ac:chgData name="Yopp, Catherine C." userId="786c14f8-92a1-4b59-be9c-23fac5bb6ae2" providerId="ADAL" clId="{7E02D1DF-CAA7-4A5B-886E-A64F884105DA}" dt="2022-04-04T08:36:19.426" v="339" actId="26606"/>
          <ac:picMkLst>
            <pc:docMk/>
            <pc:sldMk cId="4218989700" sldId="293"/>
            <ac:picMk id="17" creationId="{DF6A9299-1D12-47E2-9DD4-03342553C4AA}"/>
          </ac:picMkLst>
        </pc:picChg>
      </pc:sldChg>
      <pc:sldChg chg="addSp modSp new del mod">
        <pc:chgData name="Yopp, Catherine C." userId="786c14f8-92a1-4b59-be9c-23fac5bb6ae2" providerId="ADAL" clId="{7E02D1DF-CAA7-4A5B-886E-A64F884105DA}" dt="2022-04-04T08:48:23.131" v="462" actId="2696"/>
        <pc:sldMkLst>
          <pc:docMk/>
          <pc:sldMk cId="1057351344" sldId="294"/>
        </pc:sldMkLst>
        <pc:picChg chg="add mod">
          <ac:chgData name="Yopp, Catherine C." userId="786c14f8-92a1-4b59-be9c-23fac5bb6ae2" providerId="ADAL" clId="{7E02D1DF-CAA7-4A5B-886E-A64F884105DA}" dt="2022-04-04T08:46:15.398" v="454" actId="27614"/>
          <ac:picMkLst>
            <pc:docMk/>
            <pc:sldMk cId="1057351344" sldId="294"/>
            <ac:picMk id="3" creationId="{77E32962-8476-4FDA-841C-D2F2B58B01BF}"/>
          </ac:picMkLst>
        </pc:picChg>
      </pc:sldChg>
      <pc:sldChg chg="addSp delSp modSp new mod ord setBg modAnim">
        <pc:chgData name="Yopp, Catherine C." userId="786c14f8-92a1-4b59-be9c-23fac5bb6ae2" providerId="ADAL" clId="{7E02D1DF-CAA7-4A5B-886E-A64F884105DA}" dt="2022-04-07T03:56:21.156" v="792"/>
        <pc:sldMkLst>
          <pc:docMk/>
          <pc:sldMk cId="2662842184" sldId="294"/>
        </pc:sldMkLst>
        <pc:spChg chg="add mod">
          <ac:chgData name="Yopp, Catherine C." userId="786c14f8-92a1-4b59-be9c-23fac5bb6ae2" providerId="ADAL" clId="{7E02D1DF-CAA7-4A5B-886E-A64F884105DA}" dt="2022-04-07T03:55:23.469" v="730" actId="20577"/>
          <ac:spMkLst>
            <pc:docMk/>
            <pc:sldMk cId="2662842184" sldId="294"/>
            <ac:spMk id="5" creationId="{EA81A6CD-619C-4715-BBAF-A46B8B8471AD}"/>
          </ac:spMkLst>
        </pc:spChg>
        <pc:spChg chg="add mod">
          <ac:chgData name="Yopp, Catherine C." userId="786c14f8-92a1-4b59-be9c-23fac5bb6ae2" providerId="ADAL" clId="{7E02D1DF-CAA7-4A5B-886E-A64F884105DA}" dt="2022-04-07T03:55:43.388" v="786" actId="20577"/>
          <ac:spMkLst>
            <pc:docMk/>
            <pc:sldMk cId="2662842184" sldId="294"/>
            <ac:spMk id="6" creationId="{9135D1CD-4997-40A8-94CC-472878031557}"/>
          </ac:spMkLst>
        </pc:spChg>
        <pc:picChg chg="add del mod">
          <ac:chgData name="Yopp, Catherine C." userId="786c14f8-92a1-4b59-be9c-23fac5bb6ae2" providerId="ADAL" clId="{7E02D1DF-CAA7-4A5B-886E-A64F884105DA}" dt="2022-04-07T03:32:45.647" v="640" actId="478"/>
          <ac:picMkLst>
            <pc:docMk/>
            <pc:sldMk cId="2662842184" sldId="294"/>
            <ac:picMk id="3" creationId="{A557758F-F6B9-43C3-9236-A87807CFFC7A}"/>
          </ac:picMkLst>
        </pc:picChg>
        <pc:picChg chg="add mod">
          <ac:chgData name="Yopp, Catherine C." userId="786c14f8-92a1-4b59-be9c-23fac5bb6ae2" providerId="ADAL" clId="{7E02D1DF-CAA7-4A5B-886E-A64F884105DA}" dt="2022-04-07T03:46:28.901" v="642" actId="27614"/>
          <ac:picMkLst>
            <pc:docMk/>
            <pc:sldMk cId="2662842184" sldId="294"/>
            <ac:picMk id="4" creationId="{357AEA74-528F-44C8-85E9-D85612DE179B}"/>
          </ac:picMkLst>
        </pc:picChg>
      </pc:sldChg>
      <pc:sldChg chg="modSp mod">
        <pc:chgData name="Yopp, Catherine C." userId="786c14f8-92a1-4b59-be9c-23fac5bb6ae2" providerId="ADAL" clId="{7E02D1DF-CAA7-4A5B-886E-A64F884105DA}" dt="2022-04-07T03:48:37.893" v="652" actId="1076"/>
        <pc:sldMkLst>
          <pc:docMk/>
          <pc:sldMk cId="1562838607" sldId="296"/>
        </pc:sldMkLst>
        <pc:picChg chg="mod">
          <ac:chgData name="Yopp, Catherine C." userId="786c14f8-92a1-4b59-be9c-23fac5bb6ae2" providerId="ADAL" clId="{7E02D1DF-CAA7-4A5B-886E-A64F884105DA}" dt="2022-04-07T03:48:37.893" v="652" actId="1076"/>
          <ac:picMkLst>
            <pc:docMk/>
            <pc:sldMk cId="1562838607" sldId="296"/>
            <ac:picMk id="5" creationId="{781D34A1-7237-9DF4-809E-93F9C8E269E8}"/>
          </ac:picMkLst>
        </pc:picChg>
      </pc:sldChg>
      <pc:sldChg chg="del">
        <pc:chgData name="Yopp, Catherine C." userId="786c14f8-92a1-4b59-be9c-23fac5bb6ae2" providerId="ADAL" clId="{7E02D1DF-CAA7-4A5B-886E-A64F884105DA}" dt="2022-04-07T03:31:50.329" v="639" actId="47"/>
        <pc:sldMkLst>
          <pc:docMk/>
          <pc:sldMk cId="1747996613" sldId="297"/>
        </pc:sldMkLst>
      </pc:sldChg>
      <pc:sldChg chg="addSp delSp modSp new mod modAnim modNotesTx">
        <pc:chgData name="Yopp, Catherine C." userId="786c14f8-92a1-4b59-be9c-23fac5bb6ae2" providerId="ADAL" clId="{7E02D1DF-CAA7-4A5B-886E-A64F884105DA}" dt="2022-04-18T17:13:54.926" v="2301" actId="20577"/>
        <pc:sldMkLst>
          <pc:docMk/>
          <pc:sldMk cId="3715046966" sldId="297"/>
        </pc:sldMkLst>
        <pc:spChg chg="add mod">
          <ac:chgData name="Yopp, Catherine C." userId="786c14f8-92a1-4b59-be9c-23fac5bb6ae2" providerId="ADAL" clId="{7E02D1DF-CAA7-4A5B-886E-A64F884105DA}" dt="2022-04-18T05:37:03.374" v="1820" actId="1076"/>
          <ac:spMkLst>
            <pc:docMk/>
            <pc:sldMk cId="3715046966" sldId="297"/>
            <ac:spMk id="4" creationId="{D12562FE-7875-4261-BF4C-B2DF31B3DE93}"/>
          </ac:spMkLst>
        </pc:spChg>
        <pc:spChg chg="add mod">
          <ac:chgData name="Yopp, Catherine C." userId="786c14f8-92a1-4b59-be9c-23fac5bb6ae2" providerId="ADAL" clId="{7E02D1DF-CAA7-4A5B-886E-A64F884105DA}" dt="2022-04-18T05:37:14.624" v="1822" actId="1076"/>
          <ac:spMkLst>
            <pc:docMk/>
            <pc:sldMk cId="3715046966" sldId="297"/>
            <ac:spMk id="7" creationId="{FF3EDBE7-EE21-43BC-952B-5291C7EF8BC2}"/>
          </ac:spMkLst>
        </pc:spChg>
        <pc:spChg chg="add mod">
          <ac:chgData name="Yopp, Catherine C." userId="786c14f8-92a1-4b59-be9c-23fac5bb6ae2" providerId="ADAL" clId="{7E02D1DF-CAA7-4A5B-886E-A64F884105DA}" dt="2022-04-18T05:37:21.731" v="1823" actId="1076"/>
          <ac:spMkLst>
            <pc:docMk/>
            <pc:sldMk cId="3715046966" sldId="297"/>
            <ac:spMk id="8" creationId="{7F11E1DE-EA44-437D-93CA-4492FB15FC91}"/>
          </ac:spMkLst>
        </pc:spChg>
        <pc:spChg chg="add mod">
          <ac:chgData name="Yopp, Catherine C." userId="786c14f8-92a1-4b59-be9c-23fac5bb6ae2" providerId="ADAL" clId="{7E02D1DF-CAA7-4A5B-886E-A64F884105DA}" dt="2022-04-08T04:25:48.838" v="1185" actId="1076"/>
          <ac:spMkLst>
            <pc:docMk/>
            <pc:sldMk cId="3715046966" sldId="297"/>
            <ac:spMk id="11" creationId="{CDEC61CA-7378-4531-A923-3EC810B67D92}"/>
          </ac:spMkLst>
        </pc:spChg>
        <pc:picChg chg="add del mod">
          <ac:chgData name="Yopp, Catherine C." userId="786c14f8-92a1-4b59-be9c-23fac5bb6ae2" providerId="ADAL" clId="{7E02D1DF-CAA7-4A5B-886E-A64F884105DA}" dt="2022-04-18T05:34:37.567" v="1807" actId="478"/>
          <ac:picMkLst>
            <pc:docMk/>
            <pc:sldMk cId="3715046966" sldId="297"/>
            <ac:picMk id="3" creationId="{0E128A9E-C592-4B8B-B519-B15CB4DBB2BB}"/>
          </ac:picMkLst>
        </pc:picChg>
        <pc:picChg chg="add del mod">
          <ac:chgData name="Yopp, Catherine C." userId="786c14f8-92a1-4b59-be9c-23fac5bb6ae2" providerId="ADAL" clId="{7E02D1DF-CAA7-4A5B-886E-A64F884105DA}" dt="2022-04-07T03:59:29.345" v="847" actId="478"/>
          <ac:picMkLst>
            <pc:docMk/>
            <pc:sldMk cId="3715046966" sldId="297"/>
            <ac:picMk id="3" creationId="{2A6110A6-B3CD-49AA-93AB-7E12D0F7273F}"/>
          </ac:picMkLst>
        </pc:picChg>
        <pc:picChg chg="add del mod ord">
          <ac:chgData name="Yopp, Catherine C." userId="786c14f8-92a1-4b59-be9c-23fac5bb6ae2" providerId="ADAL" clId="{7E02D1DF-CAA7-4A5B-886E-A64F884105DA}" dt="2022-04-07T04:47:54.015" v="954" actId="478"/>
          <ac:picMkLst>
            <pc:docMk/>
            <pc:sldMk cId="3715046966" sldId="297"/>
            <ac:picMk id="6" creationId="{D84BFA17-86B1-4F4D-95AC-956C15417C06}"/>
          </ac:picMkLst>
        </pc:picChg>
        <pc:picChg chg="add mod ord">
          <ac:chgData name="Yopp, Catherine C." userId="786c14f8-92a1-4b59-be9c-23fac5bb6ae2" providerId="ADAL" clId="{7E02D1DF-CAA7-4A5B-886E-A64F884105DA}" dt="2022-04-18T05:37:07.804" v="1821" actId="167"/>
          <ac:picMkLst>
            <pc:docMk/>
            <pc:sldMk cId="3715046966" sldId="297"/>
            <ac:picMk id="6" creationId="{F2BA3762-F33A-4E37-9BAD-DBFF8248F1AC}"/>
          </ac:picMkLst>
        </pc:picChg>
        <pc:picChg chg="add del mod ord">
          <ac:chgData name="Yopp, Catherine C." userId="786c14f8-92a1-4b59-be9c-23fac5bb6ae2" providerId="ADAL" clId="{7E02D1DF-CAA7-4A5B-886E-A64F884105DA}" dt="2022-04-18T05:27:59.640" v="1794" actId="478"/>
          <ac:picMkLst>
            <pc:docMk/>
            <pc:sldMk cId="3715046966" sldId="297"/>
            <ac:picMk id="10" creationId="{A16BCB02-809B-4754-B895-432BD1A12388}"/>
          </ac:picMkLst>
        </pc:picChg>
      </pc:sldChg>
      <pc:sldChg chg="modSp new add del mod ord modAnim modNotesTx">
        <pc:chgData name="Yopp, Catherine C." userId="786c14f8-92a1-4b59-be9c-23fac5bb6ae2" providerId="ADAL" clId="{7E02D1DF-CAA7-4A5B-886E-A64F884105DA}" dt="2022-04-18T17:14:36.470" v="2325" actId="20577"/>
        <pc:sldMkLst>
          <pc:docMk/>
          <pc:sldMk cId="3983082611" sldId="298"/>
        </pc:sldMkLst>
        <pc:spChg chg="mod">
          <ac:chgData name="Yopp, Catherine C." userId="786c14f8-92a1-4b59-be9c-23fac5bb6ae2" providerId="ADAL" clId="{7E02D1DF-CAA7-4A5B-886E-A64F884105DA}" dt="2022-04-08T04:26:05.072" v="1186" actId="1076"/>
          <ac:spMkLst>
            <pc:docMk/>
            <pc:sldMk cId="3983082611" sldId="298"/>
            <ac:spMk id="4" creationId="{F64462B5-0444-46A6-87F0-8C842FB24073}"/>
          </ac:spMkLst>
        </pc:spChg>
        <pc:spChg chg="mod">
          <ac:chgData name="Yopp, Catherine C." userId="786c14f8-92a1-4b59-be9c-23fac5bb6ae2" providerId="ADAL" clId="{7E02D1DF-CAA7-4A5B-886E-A64F884105DA}" dt="2022-04-08T04:26:05.072" v="1186" actId="1076"/>
          <ac:spMkLst>
            <pc:docMk/>
            <pc:sldMk cId="3983082611" sldId="298"/>
            <ac:spMk id="5" creationId="{D4BF7E7E-11DC-4D58-A0F9-95165FB5E29C}"/>
          </ac:spMkLst>
        </pc:spChg>
        <pc:spChg chg="mod">
          <ac:chgData name="Yopp, Catherine C." userId="786c14f8-92a1-4b59-be9c-23fac5bb6ae2" providerId="ADAL" clId="{7E02D1DF-CAA7-4A5B-886E-A64F884105DA}" dt="2022-04-08T04:26:05.072" v="1186" actId="1076"/>
          <ac:spMkLst>
            <pc:docMk/>
            <pc:sldMk cId="3983082611" sldId="298"/>
            <ac:spMk id="6" creationId="{B4942EA9-10A1-4DA8-B7A9-E353D48EC1B5}"/>
          </ac:spMkLst>
        </pc:spChg>
        <pc:spChg chg="mod">
          <ac:chgData name="Yopp, Catherine C." userId="786c14f8-92a1-4b59-be9c-23fac5bb6ae2" providerId="ADAL" clId="{7E02D1DF-CAA7-4A5B-886E-A64F884105DA}" dt="2022-04-18T04:42:20.681" v="1787" actId="1076"/>
          <ac:spMkLst>
            <pc:docMk/>
            <pc:sldMk cId="3983082611" sldId="298"/>
            <ac:spMk id="7" creationId="{8053BD8A-FD74-4D71-8D3F-591F3AEEFED6}"/>
          </ac:spMkLst>
        </pc:spChg>
        <pc:spChg chg="mod">
          <ac:chgData name="Yopp, Catherine C." userId="786c14f8-92a1-4b59-be9c-23fac5bb6ae2" providerId="ADAL" clId="{7E02D1DF-CAA7-4A5B-886E-A64F884105DA}" dt="2022-04-08T04:26:05.072" v="1186" actId="1076"/>
          <ac:spMkLst>
            <pc:docMk/>
            <pc:sldMk cId="3983082611" sldId="298"/>
            <ac:spMk id="9" creationId="{15F170F5-369D-446F-9FA4-9F7A85AEB4BC}"/>
          </ac:spMkLst>
        </pc:spChg>
        <pc:picChg chg="mod">
          <ac:chgData name="Yopp, Catherine C." userId="786c14f8-92a1-4b59-be9c-23fac5bb6ae2" providerId="ADAL" clId="{7E02D1DF-CAA7-4A5B-886E-A64F884105DA}" dt="2022-04-08T04:26:05.072" v="1186" actId="1076"/>
          <ac:picMkLst>
            <pc:docMk/>
            <pc:sldMk cId="3983082611" sldId="298"/>
            <ac:picMk id="3" creationId="{48CB1A52-A95A-4506-9E68-4A2C2D11DD0F}"/>
          </ac:picMkLst>
        </pc:picChg>
      </pc:sldChg>
      <pc:sldChg chg="addSp delSp modSp del mod modAnim modNotesTx">
        <pc:chgData name="Yopp, Catherine C." userId="786c14f8-92a1-4b59-be9c-23fac5bb6ae2" providerId="ADAL" clId="{7E02D1DF-CAA7-4A5B-886E-A64F884105DA}" dt="2022-04-18T04:41:11.351" v="1778" actId="47"/>
        <pc:sldMkLst>
          <pc:docMk/>
          <pc:sldMk cId="72827184" sldId="301"/>
        </pc:sldMkLst>
        <pc:spChg chg="del mod">
          <ac:chgData name="Yopp, Catherine C." userId="786c14f8-92a1-4b59-be9c-23fac5bb6ae2" providerId="ADAL" clId="{7E02D1DF-CAA7-4A5B-886E-A64F884105DA}" dt="2022-04-18T00:30:33.358" v="1217" actId="478"/>
          <ac:spMkLst>
            <pc:docMk/>
            <pc:sldMk cId="72827184" sldId="301"/>
            <ac:spMk id="3" creationId="{688DE406-EBC8-474D-A78F-806D956E7F6F}"/>
          </ac:spMkLst>
        </pc:spChg>
        <pc:spChg chg="del">
          <ac:chgData name="Yopp, Catherine C." userId="786c14f8-92a1-4b59-be9c-23fac5bb6ae2" providerId="ADAL" clId="{7E02D1DF-CAA7-4A5B-886E-A64F884105DA}" dt="2022-04-18T00:30:25.429" v="1215" actId="478"/>
          <ac:spMkLst>
            <pc:docMk/>
            <pc:sldMk cId="72827184" sldId="301"/>
            <ac:spMk id="4" creationId="{0E142B63-83C8-40EE-9219-4B870092E2D0}"/>
          </ac:spMkLst>
        </pc:spChg>
        <pc:spChg chg="add mod">
          <ac:chgData name="Yopp, Catherine C." userId="786c14f8-92a1-4b59-be9c-23fac5bb6ae2" providerId="ADAL" clId="{7E02D1DF-CAA7-4A5B-886E-A64F884105DA}" dt="2022-04-18T02:56:10.581" v="1292" actId="1076"/>
          <ac:spMkLst>
            <pc:docMk/>
            <pc:sldMk cId="72827184" sldId="301"/>
            <ac:spMk id="7" creationId="{9BB64280-7391-43CB-9373-F7BF6C5EC3E3}"/>
          </ac:spMkLst>
        </pc:spChg>
        <pc:spChg chg="add mod">
          <ac:chgData name="Yopp, Catherine C." userId="786c14f8-92a1-4b59-be9c-23fac5bb6ae2" providerId="ADAL" clId="{7E02D1DF-CAA7-4A5B-886E-A64F884105DA}" dt="2022-04-18T02:56:29.400" v="1295" actId="1076"/>
          <ac:spMkLst>
            <pc:docMk/>
            <pc:sldMk cId="72827184" sldId="301"/>
            <ac:spMk id="10" creationId="{AF0CAD8C-8656-4AA6-BA61-5A55A25A6A21}"/>
          </ac:spMkLst>
        </pc:spChg>
        <pc:spChg chg="add mod">
          <ac:chgData name="Yopp, Catherine C." userId="786c14f8-92a1-4b59-be9c-23fac5bb6ae2" providerId="ADAL" clId="{7E02D1DF-CAA7-4A5B-886E-A64F884105DA}" dt="2022-04-18T02:56:19.977" v="1294" actId="1076"/>
          <ac:spMkLst>
            <pc:docMk/>
            <pc:sldMk cId="72827184" sldId="301"/>
            <ac:spMk id="11" creationId="{2515F99E-587F-4699-BA4B-0C54AD7A826E}"/>
          </ac:spMkLst>
        </pc:spChg>
        <pc:spChg chg="add del mod ord">
          <ac:chgData name="Yopp, Catherine C." userId="786c14f8-92a1-4b59-be9c-23fac5bb6ae2" providerId="ADAL" clId="{7E02D1DF-CAA7-4A5B-886E-A64F884105DA}" dt="2022-04-18T02:58:51.612" v="1311" actId="478"/>
          <ac:spMkLst>
            <pc:docMk/>
            <pc:sldMk cId="72827184" sldId="301"/>
            <ac:spMk id="18" creationId="{08D60C55-04EB-4A7E-88E2-9020A40C8B57}"/>
          </ac:spMkLst>
        </pc:spChg>
        <pc:spChg chg="add del mod">
          <ac:chgData name="Yopp, Catherine C." userId="786c14f8-92a1-4b59-be9c-23fac5bb6ae2" providerId="ADAL" clId="{7E02D1DF-CAA7-4A5B-886E-A64F884105DA}" dt="2022-04-18T02:59:27.900" v="1314" actId="478"/>
          <ac:spMkLst>
            <pc:docMk/>
            <pc:sldMk cId="72827184" sldId="301"/>
            <ac:spMk id="20" creationId="{0330C3F5-5828-4F0E-923E-AF869F121F5C}"/>
          </ac:spMkLst>
        </pc:spChg>
        <pc:spChg chg="add del mod">
          <ac:chgData name="Yopp, Catherine C." userId="786c14f8-92a1-4b59-be9c-23fac5bb6ae2" providerId="ADAL" clId="{7E02D1DF-CAA7-4A5B-886E-A64F884105DA}" dt="2022-04-18T02:59:59.468" v="1323" actId="478"/>
          <ac:spMkLst>
            <pc:docMk/>
            <pc:sldMk cId="72827184" sldId="301"/>
            <ac:spMk id="21" creationId="{CB661968-EB2D-4A9C-A95B-46D3CC1A34FB}"/>
          </ac:spMkLst>
        </pc:spChg>
        <pc:spChg chg="add mod">
          <ac:chgData name="Yopp, Catherine C." userId="786c14f8-92a1-4b59-be9c-23fac5bb6ae2" providerId="ADAL" clId="{7E02D1DF-CAA7-4A5B-886E-A64F884105DA}" dt="2022-04-18T04:04:15.086" v="1541" actId="1076"/>
          <ac:spMkLst>
            <pc:docMk/>
            <pc:sldMk cId="72827184" sldId="301"/>
            <ac:spMk id="22" creationId="{5DF18F9E-2854-4B8C-8D42-A3503B08B538}"/>
          </ac:spMkLst>
        </pc:spChg>
        <pc:spChg chg="add del mod">
          <ac:chgData name="Yopp, Catherine C." userId="786c14f8-92a1-4b59-be9c-23fac5bb6ae2" providerId="ADAL" clId="{7E02D1DF-CAA7-4A5B-886E-A64F884105DA}" dt="2022-04-18T03:08:58.468" v="1535" actId="478"/>
          <ac:spMkLst>
            <pc:docMk/>
            <pc:sldMk cId="72827184" sldId="301"/>
            <ac:spMk id="24" creationId="{47247884-0E1D-4FCB-A229-58BAED7C09DE}"/>
          </ac:spMkLst>
        </pc:spChg>
        <pc:spChg chg="add del">
          <ac:chgData name="Yopp, Catherine C." userId="786c14f8-92a1-4b59-be9c-23fac5bb6ae2" providerId="ADAL" clId="{7E02D1DF-CAA7-4A5B-886E-A64F884105DA}" dt="2022-04-18T03:08:24.303" v="1526" actId="22"/>
          <ac:spMkLst>
            <pc:docMk/>
            <pc:sldMk cId="72827184" sldId="301"/>
            <ac:spMk id="26" creationId="{5E28F681-0259-4B9D-BECA-ADA249CEFBF8}"/>
          </ac:spMkLst>
        </pc:spChg>
        <pc:spChg chg="add del mod">
          <ac:chgData name="Yopp, Catherine C." userId="786c14f8-92a1-4b59-be9c-23fac5bb6ae2" providerId="ADAL" clId="{7E02D1DF-CAA7-4A5B-886E-A64F884105DA}" dt="2022-04-18T03:09:16.316" v="1537" actId="478"/>
          <ac:spMkLst>
            <pc:docMk/>
            <pc:sldMk cId="72827184" sldId="301"/>
            <ac:spMk id="28" creationId="{C4699345-7C42-42A9-99B2-56BD085692E7}"/>
          </ac:spMkLst>
        </pc:spChg>
        <pc:spChg chg="add mod">
          <ac:chgData name="Yopp, Catherine C." userId="786c14f8-92a1-4b59-be9c-23fac5bb6ae2" providerId="ADAL" clId="{7E02D1DF-CAA7-4A5B-886E-A64F884105DA}" dt="2022-04-18T04:21:09.884" v="1654"/>
          <ac:spMkLst>
            <pc:docMk/>
            <pc:sldMk cId="72827184" sldId="301"/>
            <ac:spMk id="29" creationId="{0D2771B0-C994-4960-980E-4F30EB383AB8}"/>
          </ac:spMkLst>
        </pc:spChg>
        <pc:picChg chg="add mod modCrop">
          <ac:chgData name="Yopp, Catherine C." userId="786c14f8-92a1-4b59-be9c-23fac5bb6ae2" providerId="ADAL" clId="{7E02D1DF-CAA7-4A5B-886E-A64F884105DA}" dt="2022-04-18T03:07:14.650" v="1508" actId="1076"/>
          <ac:picMkLst>
            <pc:docMk/>
            <pc:sldMk cId="72827184" sldId="301"/>
            <ac:picMk id="5" creationId="{EE948321-C6FA-434D-83F4-42F4F29C4443}"/>
          </ac:picMkLst>
        </pc:picChg>
        <pc:picChg chg="add del mod modCrop">
          <ac:chgData name="Yopp, Catherine C." userId="786c14f8-92a1-4b59-be9c-23fac5bb6ae2" providerId="ADAL" clId="{7E02D1DF-CAA7-4A5B-886E-A64F884105DA}" dt="2022-04-18T00:34:25.949" v="1242" actId="478"/>
          <ac:picMkLst>
            <pc:docMk/>
            <pc:sldMk cId="72827184" sldId="301"/>
            <ac:picMk id="6" creationId="{C6F30066-7D91-42E5-8260-1A5EE858E67C}"/>
          </ac:picMkLst>
        </pc:picChg>
        <pc:picChg chg="add mod modCrop">
          <ac:chgData name="Yopp, Catherine C." userId="786c14f8-92a1-4b59-be9c-23fac5bb6ae2" providerId="ADAL" clId="{7E02D1DF-CAA7-4A5B-886E-A64F884105DA}" dt="2022-04-18T02:55:58.260" v="1291" actId="1076"/>
          <ac:picMkLst>
            <pc:docMk/>
            <pc:sldMk cId="72827184" sldId="301"/>
            <ac:picMk id="9" creationId="{21B601EC-99A3-463C-BB5C-332ECC1D5569}"/>
          </ac:picMkLst>
        </pc:picChg>
        <pc:picChg chg="add del mod">
          <ac:chgData name="Yopp, Catherine C." userId="786c14f8-92a1-4b59-be9c-23fac5bb6ae2" providerId="ADAL" clId="{7E02D1DF-CAA7-4A5B-886E-A64F884105DA}" dt="2022-04-18T02:58:50.540" v="1310" actId="478"/>
          <ac:picMkLst>
            <pc:docMk/>
            <pc:sldMk cId="72827184" sldId="301"/>
            <ac:picMk id="17" creationId="{5B0CA14E-A356-40E4-A930-88F45620BEC9}"/>
          </ac:picMkLst>
        </pc:picChg>
        <pc:cxnChg chg="add mod">
          <ac:chgData name="Yopp, Catherine C." userId="786c14f8-92a1-4b59-be9c-23fac5bb6ae2" providerId="ADAL" clId="{7E02D1DF-CAA7-4A5B-886E-A64F884105DA}" dt="2022-04-18T02:57:16.995" v="1299" actId="14100"/>
          <ac:cxnSpMkLst>
            <pc:docMk/>
            <pc:sldMk cId="72827184" sldId="301"/>
            <ac:cxnSpMk id="13" creationId="{8D90DDF9-EBB0-4D7E-B762-B8B9AF1E0F05}"/>
          </ac:cxnSpMkLst>
        </pc:cxnChg>
      </pc:sldChg>
      <pc:sldChg chg="addSp delSp modSp add mod delAnim modAnim">
        <pc:chgData name="Yopp, Catherine C." userId="786c14f8-92a1-4b59-be9c-23fac5bb6ae2" providerId="ADAL" clId="{7E02D1DF-CAA7-4A5B-886E-A64F884105DA}" dt="2022-04-18T04:43:44.678" v="1789"/>
        <pc:sldMkLst>
          <pc:docMk/>
          <pc:sldMk cId="3655197417" sldId="302"/>
        </pc:sldMkLst>
        <pc:spChg chg="mod">
          <ac:chgData name="Yopp, Catherine C." userId="786c14f8-92a1-4b59-be9c-23fac5bb6ae2" providerId="ADAL" clId="{7E02D1DF-CAA7-4A5B-886E-A64F884105DA}" dt="2022-04-18T04:30:06.662" v="1747" actId="1076"/>
          <ac:spMkLst>
            <pc:docMk/>
            <pc:sldMk cId="3655197417" sldId="302"/>
            <ac:spMk id="7" creationId="{9BB64280-7391-43CB-9373-F7BF6C5EC3E3}"/>
          </ac:spMkLst>
        </pc:spChg>
        <pc:spChg chg="del mod">
          <ac:chgData name="Yopp, Catherine C." userId="786c14f8-92a1-4b59-be9c-23fac5bb6ae2" providerId="ADAL" clId="{7E02D1DF-CAA7-4A5B-886E-A64F884105DA}" dt="2022-04-18T04:06:38.841" v="1547" actId="478"/>
          <ac:spMkLst>
            <pc:docMk/>
            <pc:sldMk cId="3655197417" sldId="302"/>
            <ac:spMk id="10" creationId="{AF0CAD8C-8656-4AA6-BA61-5A55A25A6A21}"/>
          </ac:spMkLst>
        </pc:spChg>
        <pc:spChg chg="mod">
          <ac:chgData name="Yopp, Catherine C." userId="786c14f8-92a1-4b59-be9c-23fac5bb6ae2" providerId="ADAL" clId="{7E02D1DF-CAA7-4A5B-886E-A64F884105DA}" dt="2022-04-18T04:30:06.662" v="1747" actId="1076"/>
          <ac:spMkLst>
            <pc:docMk/>
            <pc:sldMk cId="3655197417" sldId="302"/>
            <ac:spMk id="11" creationId="{2515F99E-587F-4699-BA4B-0C54AD7A826E}"/>
          </ac:spMkLst>
        </pc:spChg>
        <pc:spChg chg="del mod">
          <ac:chgData name="Yopp, Catherine C." userId="786c14f8-92a1-4b59-be9c-23fac5bb6ae2" providerId="ADAL" clId="{7E02D1DF-CAA7-4A5B-886E-A64F884105DA}" dt="2022-04-18T04:06:37.753" v="1545" actId="478"/>
          <ac:spMkLst>
            <pc:docMk/>
            <pc:sldMk cId="3655197417" sldId="302"/>
            <ac:spMk id="22" creationId="{5DF18F9E-2854-4B8C-8D42-A3503B08B538}"/>
          </ac:spMkLst>
        </pc:spChg>
        <pc:spChg chg="add mod">
          <ac:chgData name="Yopp, Catherine C." userId="786c14f8-92a1-4b59-be9c-23fac5bb6ae2" providerId="ADAL" clId="{7E02D1DF-CAA7-4A5B-886E-A64F884105DA}" dt="2022-04-18T04:32:10.922" v="1757" actId="1076"/>
          <ac:spMkLst>
            <pc:docMk/>
            <pc:sldMk cId="3655197417" sldId="302"/>
            <ac:spMk id="26" creationId="{7072D9DF-B9F2-4AAA-B7D7-DE0B111FF436}"/>
          </ac:spMkLst>
        </pc:spChg>
        <pc:spChg chg="add mod">
          <ac:chgData name="Yopp, Catherine C." userId="786c14f8-92a1-4b59-be9c-23fac5bb6ae2" providerId="ADAL" clId="{7E02D1DF-CAA7-4A5B-886E-A64F884105DA}" dt="2022-04-18T04:32:24.188" v="1759" actId="14100"/>
          <ac:spMkLst>
            <pc:docMk/>
            <pc:sldMk cId="3655197417" sldId="302"/>
            <ac:spMk id="27" creationId="{2A17D818-4A5B-4015-A7B2-24D39825E74A}"/>
          </ac:spMkLst>
        </pc:spChg>
        <pc:spChg chg="add mod">
          <ac:chgData name="Yopp, Catherine C." userId="786c14f8-92a1-4b59-be9c-23fac5bb6ae2" providerId="ADAL" clId="{7E02D1DF-CAA7-4A5B-886E-A64F884105DA}" dt="2022-04-18T04:32:10.922" v="1757" actId="1076"/>
          <ac:spMkLst>
            <pc:docMk/>
            <pc:sldMk cId="3655197417" sldId="302"/>
            <ac:spMk id="28" creationId="{42BCE6CF-CEDE-4150-9B65-4E7083B2C4D4}"/>
          </ac:spMkLst>
        </pc:spChg>
        <pc:spChg chg="add mod">
          <ac:chgData name="Yopp, Catherine C." userId="786c14f8-92a1-4b59-be9c-23fac5bb6ae2" providerId="ADAL" clId="{7E02D1DF-CAA7-4A5B-886E-A64F884105DA}" dt="2022-04-18T04:34:07.321" v="1764" actId="1076"/>
          <ac:spMkLst>
            <pc:docMk/>
            <pc:sldMk cId="3655197417" sldId="302"/>
            <ac:spMk id="29" creationId="{2691DFD4-60F4-44B8-9A40-89346B221F14}"/>
          </ac:spMkLst>
        </pc:spChg>
        <pc:picChg chg="mod">
          <ac:chgData name="Yopp, Catherine C." userId="786c14f8-92a1-4b59-be9c-23fac5bb6ae2" providerId="ADAL" clId="{7E02D1DF-CAA7-4A5B-886E-A64F884105DA}" dt="2022-04-18T04:30:06.662" v="1747" actId="1076"/>
          <ac:picMkLst>
            <pc:docMk/>
            <pc:sldMk cId="3655197417" sldId="302"/>
            <ac:picMk id="5" creationId="{EE948321-C6FA-434D-83F4-42F4F29C4443}"/>
          </ac:picMkLst>
        </pc:picChg>
        <pc:picChg chg="mod">
          <ac:chgData name="Yopp, Catherine C." userId="786c14f8-92a1-4b59-be9c-23fac5bb6ae2" providerId="ADAL" clId="{7E02D1DF-CAA7-4A5B-886E-A64F884105DA}" dt="2022-04-18T04:30:06.662" v="1747" actId="1076"/>
          <ac:picMkLst>
            <pc:docMk/>
            <pc:sldMk cId="3655197417" sldId="302"/>
            <ac:picMk id="9" creationId="{21B601EC-99A3-463C-BB5C-332ECC1D5569}"/>
          </ac:picMkLst>
        </pc:picChg>
        <pc:picChg chg="add mod ord">
          <ac:chgData name="Yopp, Catherine C." userId="786c14f8-92a1-4b59-be9c-23fac5bb6ae2" providerId="ADAL" clId="{7E02D1DF-CAA7-4A5B-886E-A64F884105DA}" dt="2022-04-18T04:32:01.525" v="1756" actId="1076"/>
          <ac:picMkLst>
            <pc:docMk/>
            <pc:sldMk cId="3655197417" sldId="302"/>
            <ac:picMk id="12" creationId="{69883D60-62F7-425D-9A3C-C1D1157B1EED}"/>
          </ac:picMkLst>
        </pc:picChg>
        <pc:picChg chg="add mod">
          <ac:chgData name="Yopp, Catherine C." userId="786c14f8-92a1-4b59-be9c-23fac5bb6ae2" providerId="ADAL" clId="{7E02D1DF-CAA7-4A5B-886E-A64F884105DA}" dt="2022-04-18T04:32:01.525" v="1756" actId="1076"/>
          <ac:picMkLst>
            <pc:docMk/>
            <pc:sldMk cId="3655197417" sldId="302"/>
            <ac:picMk id="14" creationId="{01208F68-10BA-4248-ADE5-C45BD04B9560}"/>
          </ac:picMkLst>
        </pc:picChg>
        <pc:picChg chg="add mod">
          <ac:chgData name="Yopp, Catherine C." userId="786c14f8-92a1-4b59-be9c-23fac5bb6ae2" providerId="ADAL" clId="{7E02D1DF-CAA7-4A5B-886E-A64F884105DA}" dt="2022-04-18T04:32:01.525" v="1756" actId="1076"/>
          <ac:picMkLst>
            <pc:docMk/>
            <pc:sldMk cId="3655197417" sldId="302"/>
            <ac:picMk id="16" creationId="{A3A567BD-8024-400B-907A-C7CBC8BF1E12}"/>
          </ac:picMkLst>
        </pc:picChg>
        <pc:picChg chg="add mod">
          <ac:chgData name="Yopp, Catherine C." userId="786c14f8-92a1-4b59-be9c-23fac5bb6ae2" providerId="ADAL" clId="{7E02D1DF-CAA7-4A5B-886E-A64F884105DA}" dt="2022-04-18T04:32:01.525" v="1756" actId="1076"/>
          <ac:picMkLst>
            <pc:docMk/>
            <pc:sldMk cId="3655197417" sldId="302"/>
            <ac:picMk id="19" creationId="{C766F37F-A285-414D-9ECD-7552C0661C9D}"/>
          </ac:picMkLst>
        </pc:picChg>
        <pc:picChg chg="add mod">
          <ac:chgData name="Yopp, Catherine C." userId="786c14f8-92a1-4b59-be9c-23fac5bb6ae2" providerId="ADAL" clId="{7E02D1DF-CAA7-4A5B-886E-A64F884105DA}" dt="2022-04-18T04:33:50.510" v="1762" actId="1076"/>
          <ac:picMkLst>
            <pc:docMk/>
            <pc:sldMk cId="3655197417" sldId="302"/>
            <ac:picMk id="23" creationId="{97E76F8C-6F73-4DCD-B35C-7AC337DB17CB}"/>
          </ac:picMkLst>
        </pc:picChg>
        <pc:cxnChg chg="add mod">
          <ac:chgData name="Yopp, Catherine C." userId="786c14f8-92a1-4b59-be9c-23fac5bb6ae2" providerId="ADAL" clId="{7E02D1DF-CAA7-4A5B-886E-A64F884105DA}" dt="2022-04-18T04:32:01.525" v="1756" actId="1076"/>
          <ac:cxnSpMkLst>
            <pc:docMk/>
            <pc:sldMk cId="3655197417" sldId="302"/>
            <ac:cxnSpMk id="3" creationId="{41157D2F-65DC-4EEC-9C88-FEF3478429E6}"/>
          </ac:cxnSpMkLst>
        </pc:cxnChg>
        <pc:cxnChg chg="del mod">
          <ac:chgData name="Yopp, Catherine C." userId="786c14f8-92a1-4b59-be9c-23fac5bb6ae2" providerId="ADAL" clId="{7E02D1DF-CAA7-4A5B-886E-A64F884105DA}" dt="2022-04-18T04:06:34.681" v="1543" actId="478"/>
          <ac:cxnSpMkLst>
            <pc:docMk/>
            <pc:sldMk cId="3655197417" sldId="302"/>
            <ac:cxnSpMk id="13" creationId="{8D90DDF9-EBB0-4D7E-B762-B8B9AF1E0F05}"/>
          </ac:cxnSpMkLst>
        </pc:cxnChg>
        <pc:cxnChg chg="add mod">
          <ac:chgData name="Yopp, Catherine C." userId="786c14f8-92a1-4b59-be9c-23fac5bb6ae2" providerId="ADAL" clId="{7E02D1DF-CAA7-4A5B-886E-A64F884105DA}" dt="2022-04-18T04:32:01.525" v="1756" actId="1076"/>
          <ac:cxnSpMkLst>
            <pc:docMk/>
            <pc:sldMk cId="3655197417" sldId="302"/>
            <ac:cxnSpMk id="15" creationId="{86EBC07E-E679-463C-A45B-8A3641C350A8}"/>
          </ac:cxnSpMkLst>
        </pc:cxnChg>
        <pc:cxnChg chg="add mod">
          <ac:chgData name="Yopp, Catherine C." userId="786c14f8-92a1-4b59-be9c-23fac5bb6ae2" providerId="ADAL" clId="{7E02D1DF-CAA7-4A5B-886E-A64F884105DA}" dt="2022-04-18T04:32:01.525" v="1756" actId="1076"/>
          <ac:cxnSpMkLst>
            <pc:docMk/>
            <pc:sldMk cId="3655197417" sldId="302"/>
            <ac:cxnSpMk id="17" creationId="{B9F1649C-12DB-49F0-8C14-FE29C70B4E9F}"/>
          </ac:cxnSpMkLst>
        </pc:cxnChg>
        <pc:cxnChg chg="add mod">
          <ac:chgData name="Yopp, Catherine C." userId="786c14f8-92a1-4b59-be9c-23fac5bb6ae2" providerId="ADAL" clId="{7E02D1DF-CAA7-4A5B-886E-A64F884105DA}" dt="2022-04-18T04:32:01.525" v="1756" actId="1076"/>
          <ac:cxnSpMkLst>
            <pc:docMk/>
            <pc:sldMk cId="3655197417" sldId="302"/>
            <ac:cxnSpMk id="18" creationId="{FCE989B6-82C1-4412-A5DA-F90399523414}"/>
          </ac:cxnSpMkLst>
        </pc:cxnChg>
        <pc:cxnChg chg="add mod">
          <ac:chgData name="Yopp, Catherine C." userId="786c14f8-92a1-4b59-be9c-23fac5bb6ae2" providerId="ADAL" clId="{7E02D1DF-CAA7-4A5B-886E-A64F884105DA}" dt="2022-04-18T04:32:01.525" v="1756" actId="1076"/>
          <ac:cxnSpMkLst>
            <pc:docMk/>
            <pc:sldMk cId="3655197417" sldId="302"/>
            <ac:cxnSpMk id="20" creationId="{AE070A24-6AE2-4142-94BA-9991FF4570BA}"/>
          </ac:cxnSpMkLst>
        </pc:cxnChg>
        <pc:cxnChg chg="add mod">
          <ac:chgData name="Yopp, Catherine C." userId="786c14f8-92a1-4b59-be9c-23fac5bb6ae2" providerId="ADAL" clId="{7E02D1DF-CAA7-4A5B-886E-A64F884105DA}" dt="2022-04-18T04:32:01.525" v="1756" actId="1076"/>
          <ac:cxnSpMkLst>
            <pc:docMk/>
            <pc:sldMk cId="3655197417" sldId="302"/>
            <ac:cxnSpMk id="21" creationId="{A963D7A5-506B-431C-99F5-7A6213745350}"/>
          </ac:cxnSpMkLst>
        </pc:cxnChg>
        <pc:cxnChg chg="add del mod">
          <ac:chgData name="Yopp, Catherine C." userId="786c14f8-92a1-4b59-be9c-23fac5bb6ae2" providerId="ADAL" clId="{7E02D1DF-CAA7-4A5B-886E-A64F884105DA}" dt="2022-04-18T04:33:42.026" v="1760" actId="478"/>
          <ac:cxnSpMkLst>
            <pc:docMk/>
            <pc:sldMk cId="3655197417" sldId="302"/>
            <ac:cxnSpMk id="24" creationId="{DF2CA96F-E1BE-45F7-908A-CF15BBFDF852}"/>
          </ac:cxnSpMkLst>
        </pc:cxnChg>
        <pc:cxnChg chg="add del mod">
          <ac:chgData name="Yopp, Catherine C." userId="786c14f8-92a1-4b59-be9c-23fac5bb6ae2" providerId="ADAL" clId="{7E02D1DF-CAA7-4A5B-886E-A64F884105DA}" dt="2022-04-18T04:33:44.513" v="1761" actId="478"/>
          <ac:cxnSpMkLst>
            <pc:docMk/>
            <pc:sldMk cId="3655197417" sldId="302"/>
            <ac:cxnSpMk id="25" creationId="{F6D2BA49-D83C-423A-A1AD-1FFC50E7842A}"/>
          </ac:cxnSpMkLst>
        </pc:cxnChg>
        <pc:cxnChg chg="add mod">
          <ac:chgData name="Yopp, Catherine C." userId="786c14f8-92a1-4b59-be9c-23fac5bb6ae2" providerId="ADAL" clId="{7E02D1DF-CAA7-4A5B-886E-A64F884105DA}" dt="2022-04-18T04:34:23.219" v="1767" actId="14100"/>
          <ac:cxnSpMkLst>
            <pc:docMk/>
            <pc:sldMk cId="3655197417" sldId="302"/>
            <ac:cxnSpMk id="30" creationId="{4A64F31B-FBCD-4A40-8542-36F3164FD0BE}"/>
          </ac:cxnSpMkLst>
        </pc:cxnChg>
      </pc:sldChg>
      <pc:sldChg chg="addSp delSp modSp new del mod">
        <pc:chgData name="Yopp, Catherine C." userId="786c14f8-92a1-4b59-be9c-23fac5bb6ae2" providerId="ADAL" clId="{7E02D1DF-CAA7-4A5B-886E-A64F884105DA}" dt="2022-04-18T15:55:25.857" v="1847" actId="47"/>
        <pc:sldMkLst>
          <pc:docMk/>
          <pc:sldMk cId="2161304187" sldId="303"/>
        </pc:sldMkLst>
        <pc:spChg chg="del">
          <ac:chgData name="Yopp, Catherine C." userId="786c14f8-92a1-4b59-be9c-23fac5bb6ae2" providerId="ADAL" clId="{7E02D1DF-CAA7-4A5B-886E-A64F884105DA}" dt="2022-04-18T15:54:54.773" v="1843" actId="478"/>
          <ac:spMkLst>
            <pc:docMk/>
            <pc:sldMk cId="2161304187" sldId="303"/>
            <ac:spMk id="2" creationId="{5437B7B5-A447-4C6F-A7FC-DF481B9A7F08}"/>
          </ac:spMkLst>
        </pc:spChg>
        <pc:spChg chg="del">
          <ac:chgData name="Yopp, Catherine C." userId="786c14f8-92a1-4b59-be9c-23fac5bb6ae2" providerId="ADAL" clId="{7E02D1DF-CAA7-4A5B-886E-A64F884105DA}" dt="2022-04-18T15:54:55.887" v="1844" actId="478"/>
          <ac:spMkLst>
            <pc:docMk/>
            <pc:sldMk cId="2161304187" sldId="303"/>
            <ac:spMk id="3" creationId="{F211035F-D032-4FF2-8A30-9738A5F220C9}"/>
          </ac:spMkLst>
        </pc:spChg>
        <pc:picChg chg="add mod">
          <ac:chgData name="Yopp, Catherine C." userId="786c14f8-92a1-4b59-be9c-23fac5bb6ae2" providerId="ADAL" clId="{7E02D1DF-CAA7-4A5B-886E-A64F884105DA}" dt="2022-04-18T15:55:14.225" v="1846" actId="27614"/>
          <ac:picMkLst>
            <pc:docMk/>
            <pc:sldMk cId="2161304187" sldId="303"/>
            <ac:picMk id="5" creationId="{F96AE48D-735E-40C4-95C1-2F5E3E4786E5}"/>
          </ac:picMkLst>
        </pc:picChg>
      </pc:sldChg>
    </pc:docChg>
  </pc:docChgLst>
  <pc:docChgLst>
    <pc:chgData name="Morgan" userId="786c14f8-92a1-4b59-be9c-23fac5bb6ae2" providerId="ADAL" clId="{2BF89B20-12B1-4032-9EB3-8E51EB167D7A}"/>
    <pc:docChg chg="undo custSel addSld delSld modSld sldOrd">
      <pc:chgData name="Morgan" userId="786c14f8-92a1-4b59-be9c-23fac5bb6ae2" providerId="ADAL" clId="{2BF89B20-12B1-4032-9EB3-8E51EB167D7A}" dt="2022-02-26T04:55:59.568" v="922" actId="26606"/>
      <pc:docMkLst>
        <pc:docMk/>
      </pc:docMkLst>
      <pc:sldChg chg="addSp delSp modSp mod delDesignElem">
        <pc:chgData name="Morgan" userId="786c14f8-92a1-4b59-be9c-23fac5bb6ae2" providerId="ADAL" clId="{2BF89B20-12B1-4032-9EB3-8E51EB167D7A}" dt="2022-02-10T05:30:04.306" v="909" actId="20577"/>
        <pc:sldMkLst>
          <pc:docMk/>
          <pc:sldMk cId="2583855378" sldId="256"/>
        </pc:sldMkLst>
        <pc:spChg chg="mod">
          <ac:chgData name="Morgan" userId="786c14f8-92a1-4b59-be9c-23fac5bb6ae2" providerId="ADAL" clId="{2BF89B20-12B1-4032-9EB3-8E51EB167D7A}" dt="2022-02-10T04:33:09.274" v="439" actId="20577"/>
          <ac:spMkLst>
            <pc:docMk/>
            <pc:sldMk cId="2583855378" sldId="256"/>
            <ac:spMk id="2" creationId="{AB8BE32B-56F8-4738-9B90-DC8BA424DDD4}"/>
          </ac:spMkLst>
        </pc:spChg>
        <pc:spChg chg="mod">
          <ac:chgData name="Morgan" userId="786c14f8-92a1-4b59-be9c-23fac5bb6ae2" providerId="ADAL" clId="{2BF89B20-12B1-4032-9EB3-8E51EB167D7A}" dt="2022-02-10T05:30:04.306" v="909" actId="20577"/>
          <ac:spMkLst>
            <pc:docMk/>
            <pc:sldMk cId="2583855378" sldId="256"/>
            <ac:spMk id="3" creationId="{E4D0DB47-1156-4788-BD43-72B1DA46EB9D}"/>
          </ac:spMkLst>
        </pc:spChg>
        <pc:spChg chg="add del">
          <ac:chgData name="Morgan" userId="786c14f8-92a1-4b59-be9c-23fac5bb6ae2" providerId="ADAL" clId="{2BF89B20-12B1-4032-9EB3-8E51EB167D7A}" dt="2022-02-10T04:48:27.543" v="506"/>
          <ac:spMkLst>
            <pc:docMk/>
            <pc:sldMk cId="2583855378" sldId="256"/>
            <ac:spMk id="111" creationId="{F4A20210-FA90-4B6D-8D2E-1B90054E097A}"/>
          </ac:spMkLst>
        </pc:spChg>
        <pc:spChg chg="add del">
          <ac:chgData name="Morgan" userId="786c14f8-92a1-4b59-be9c-23fac5bb6ae2" providerId="ADAL" clId="{2BF89B20-12B1-4032-9EB3-8E51EB167D7A}" dt="2022-02-10T04:48:27.543" v="506"/>
          <ac:spMkLst>
            <pc:docMk/>
            <pc:sldMk cId="2583855378" sldId="256"/>
            <ac:spMk id="112" creationId="{39213B44-68B7-47E7-B506-5C79FCF80924}"/>
          </ac:spMkLst>
        </pc:spChg>
        <pc:grpChg chg="add del">
          <ac:chgData name="Morgan" userId="786c14f8-92a1-4b59-be9c-23fac5bb6ae2" providerId="ADAL" clId="{2BF89B20-12B1-4032-9EB3-8E51EB167D7A}" dt="2022-02-10T04:48:27.543" v="506"/>
          <ac:grpSpMkLst>
            <pc:docMk/>
            <pc:sldMk cId="2583855378" sldId="256"/>
            <ac:grpSpMk id="113" creationId="{39084D60-65A6-45F8-8C17-3529E43F1C39}"/>
          </ac:grpSpMkLst>
        </pc:grpChg>
        <pc:picChg chg="add del">
          <ac:chgData name="Morgan" userId="786c14f8-92a1-4b59-be9c-23fac5bb6ae2" providerId="ADAL" clId="{2BF89B20-12B1-4032-9EB3-8E51EB167D7A}" dt="2022-02-10T04:48:27.543" v="506"/>
          <ac:picMkLst>
            <pc:docMk/>
            <pc:sldMk cId="2583855378" sldId="256"/>
            <ac:picMk id="110" creationId="{545F67A4-7428-47F3-AE14-8CA43D976E11}"/>
          </ac:picMkLst>
        </pc:picChg>
      </pc:sldChg>
      <pc:sldChg chg="addSp delSp ord delDesignElem">
        <pc:chgData name="Morgan" userId="786c14f8-92a1-4b59-be9c-23fac5bb6ae2" providerId="ADAL" clId="{2BF89B20-12B1-4032-9EB3-8E51EB167D7A}" dt="2022-02-10T05:33:03.933" v="915"/>
        <pc:sldMkLst>
          <pc:docMk/>
          <pc:sldMk cId="951055272" sldId="257"/>
        </pc:sldMkLst>
        <pc:spChg chg="add del">
          <ac:chgData name="Morgan" userId="786c14f8-92a1-4b59-be9c-23fac5bb6ae2" providerId="ADAL" clId="{2BF89B20-12B1-4032-9EB3-8E51EB167D7A}" dt="2022-02-10T04:48:27.543" v="506"/>
          <ac:spMkLst>
            <pc:docMk/>
            <pc:sldMk cId="951055272" sldId="257"/>
            <ac:spMk id="7" creationId="{50E53EDA-3B94-4F6B-9E86-D3BB9EBB9616}"/>
          </ac:spMkLst>
        </pc:spChg>
        <pc:cxnChg chg="add del">
          <ac:chgData name="Morgan" userId="786c14f8-92a1-4b59-be9c-23fac5bb6ae2" providerId="ADAL" clId="{2BF89B20-12B1-4032-9EB3-8E51EB167D7A}" dt="2022-02-10T04:48:27.543" v="506"/>
          <ac:cxnSpMkLst>
            <pc:docMk/>
            <pc:sldMk cId="951055272" sldId="257"/>
            <ac:cxnSpMk id="9" creationId="{30EFD79F-7790-479B-B7DB-BD0D8C101DDD}"/>
          </ac:cxnSpMkLst>
        </pc:cxnChg>
      </pc:sldChg>
      <pc:sldChg chg="modSp">
        <pc:chgData name="Morgan" userId="786c14f8-92a1-4b59-be9c-23fac5bb6ae2" providerId="ADAL" clId="{2BF89B20-12B1-4032-9EB3-8E51EB167D7A}" dt="2022-02-10T04:48:27.543" v="506"/>
        <pc:sldMkLst>
          <pc:docMk/>
          <pc:sldMk cId="4124737725" sldId="258"/>
        </pc:sldMkLst>
        <pc:spChg chg="mod">
          <ac:chgData name="Morgan" userId="786c14f8-92a1-4b59-be9c-23fac5bb6ae2" providerId="ADAL" clId="{2BF89B20-12B1-4032-9EB3-8E51EB167D7A}" dt="2022-02-10T04:48:27.543" v="506"/>
          <ac:spMkLst>
            <pc:docMk/>
            <pc:sldMk cId="4124737725" sldId="258"/>
            <ac:spMk id="2" creationId="{7990D590-41B6-4F90-85AF-7EEC5D1E57B2}"/>
          </ac:spMkLst>
        </pc:spChg>
        <pc:spChg chg="mod">
          <ac:chgData name="Morgan" userId="786c14f8-92a1-4b59-be9c-23fac5bb6ae2" providerId="ADAL" clId="{2BF89B20-12B1-4032-9EB3-8E51EB167D7A}" dt="2022-02-10T04:48:27.543" v="506"/>
          <ac:spMkLst>
            <pc:docMk/>
            <pc:sldMk cId="4124737725" sldId="258"/>
            <ac:spMk id="3" creationId="{5C3B3A68-DD59-42E2-8CE7-FC0B7302B490}"/>
          </ac:spMkLst>
        </pc:spChg>
      </pc:sldChg>
      <pc:sldChg chg="addSp delSp ord delDesignElem">
        <pc:chgData name="Morgan" userId="786c14f8-92a1-4b59-be9c-23fac5bb6ae2" providerId="ADAL" clId="{2BF89B20-12B1-4032-9EB3-8E51EB167D7A}" dt="2022-02-10T04:48:27.543" v="506"/>
        <pc:sldMkLst>
          <pc:docMk/>
          <pc:sldMk cId="4006659298" sldId="259"/>
        </pc:sldMkLst>
        <pc:spChg chg="add del">
          <ac:chgData name="Morgan" userId="786c14f8-92a1-4b59-be9c-23fac5bb6ae2" providerId="ADAL" clId="{2BF89B20-12B1-4032-9EB3-8E51EB167D7A}" dt="2022-02-10T04:48:27.543" v="506"/>
          <ac:spMkLst>
            <pc:docMk/>
            <pc:sldMk cId="4006659298" sldId="259"/>
            <ac:spMk id="7" creationId="{50E53EDA-3B94-4F6B-9E86-D3BB9EBB9616}"/>
          </ac:spMkLst>
        </pc:spChg>
        <pc:cxnChg chg="add del">
          <ac:chgData name="Morgan" userId="786c14f8-92a1-4b59-be9c-23fac5bb6ae2" providerId="ADAL" clId="{2BF89B20-12B1-4032-9EB3-8E51EB167D7A}" dt="2022-02-10T04:48:27.543" v="506"/>
          <ac:cxnSpMkLst>
            <pc:docMk/>
            <pc:sldMk cId="4006659298" sldId="259"/>
            <ac:cxnSpMk id="9" creationId="{30EFD79F-7790-479B-B7DB-BD0D8C101DDD}"/>
          </ac:cxnSpMkLst>
        </pc:cxnChg>
      </pc:sldChg>
      <pc:sldChg chg="addSp delSp delDesignElem addCm delCm">
        <pc:chgData name="Morgan" userId="786c14f8-92a1-4b59-be9c-23fac5bb6ae2" providerId="ADAL" clId="{2BF89B20-12B1-4032-9EB3-8E51EB167D7A}" dt="2022-02-20T01:24:36.922" v="921"/>
        <pc:sldMkLst>
          <pc:docMk/>
          <pc:sldMk cId="2889769494" sldId="261"/>
        </pc:sldMkLst>
        <pc:spChg chg="add del">
          <ac:chgData name="Morgan" userId="786c14f8-92a1-4b59-be9c-23fac5bb6ae2" providerId="ADAL" clId="{2BF89B20-12B1-4032-9EB3-8E51EB167D7A}" dt="2022-02-10T04:48:27.543" v="506"/>
          <ac:spMkLst>
            <pc:docMk/>
            <pc:sldMk cId="2889769494" sldId="261"/>
            <ac:spMk id="7" creationId="{50E53EDA-3B94-4F6B-9E86-D3BB9EBB9616}"/>
          </ac:spMkLst>
        </pc:spChg>
        <pc:cxnChg chg="add del">
          <ac:chgData name="Morgan" userId="786c14f8-92a1-4b59-be9c-23fac5bb6ae2" providerId="ADAL" clId="{2BF89B20-12B1-4032-9EB3-8E51EB167D7A}" dt="2022-02-10T04:48:27.543" v="506"/>
          <ac:cxnSpMkLst>
            <pc:docMk/>
            <pc:sldMk cId="2889769494" sldId="261"/>
            <ac:cxnSpMk id="9" creationId="{30EFD79F-7790-479B-B7DB-BD0D8C101DDD}"/>
          </ac:cxnSpMkLst>
        </pc:cxnChg>
      </pc:sldChg>
      <pc:sldChg chg="addSp delSp ord delDesignElem">
        <pc:chgData name="Morgan" userId="786c14f8-92a1-4b59-be9c-23fac5bb6ae2" providerId="ADAL" clId="{2BF89B20-12B1-4032-9EB3-8E51EB167D7A}" dt="2022-02-10T04:48:27.543" v="506"/>
        <pc:sldMkLst>
          <pc:docMk/>
          <pc:sldMk cId="2766365158" sldId="262"/>
        </pc:sldMkLst>
        <pc:spChg chg="add del">
          <ac:chgData name="Morgan" userId="786c14f8-92a1-4b59-be9c-23fac5bb6ae2" providerId="ADAL" clId="{2BF89B20-12B1-4032-9EB3-8E51EB167D7A}" dt="2022-02-10T04:48:27.543" v="506"/>
          <ac:spMkLst>
            <pc:docMk/>
            <pc:sldMk cId="2766365158" sldId="262"/>
            <ac:spMk id="5" creationId="{50E53EDA-3B94-4F6B-9E86-D3BB9EBB9616}"/>
          </ac:spMkLst>
        </pc:spChg>
        <pc:cxnChg chg="add del">
          <ac:chgData name="Morgan" userId="786c14f8-92a1-4b59-be9c-23fac5bb6ae2" providerId="ADAL" clId="{2BF89B20-12B1-4032-9EB3-8E51EB167D7A}" dt="2022-02-10T04:48:27.543" v="506"/>
          <ac:cxnSpMkLst>
            <pc:docMk/>
            <pc:sldMk cId="2766365158" sldId="262"/>
            <ac:cxnSpMk id="6" creationId="{30EFD79F-7790-479B-B7DB-BD0D8C101DDD}"/>
          </ac:cxnSpMkLst>
        </pc:cxnChg>
      </pc:sldChg>
      <pc:sldChg chg="addSp delSp delDesignElem">
        <pc:chgData name="Morgan" userId="786c14f8-92a1-4b59-be9c-23fac5bb6ae2" providerId="ADAL" clId="{2BF89B20-12B1-4032-9EB3-8E51EB167D7A}" dt="2022-02-10T04:48:27.543" v="506"/>
        <pc:sldMkLst>
          <pc:docMk/>
          <pc:sldMk cId="382072835" sldId="264"/>
        </pc:sldMkLst>
        <pc:spChg chg="add del">
          <ac:chgData name="Morgan" userId="786c14f8-92a1-4b59-be9c-23fac5bb6ae2" providerId="ADAL" clId="{2BF89B20-12B1-4032-9EB3-8E51EB167D7A}" dt="2022-02-10T04:48:27.543" v="506"/>
          <ac:spMkLst>
            <pc:docMk/>
            <pc:sldMk cId="382072835" sldId="264"/>
            <ac:spMk id="7" creationId="{50E53EDA-3B94-4F6B-9E86-D3BB9EBB9616}"/>
          </ac:spMkLst>
        </pc:spChg>
        <pc:cxnChg chg="add del">
          <ac:chgData name="Morgan" userId="786c14f8-92a1-4b59-be9c-23fac5bb6ae2" providerId="ADAL" clId="{2BF89B20-12B1-4032-9EB3-8E51EB167D7A}" dt="2022-02-10T04:48:27.543" v="506"/>
          <ac:cxnSpMkLst>
            <pc:docMk/>
            <pc:sldMk cId="382072835" sldId="264"/>
            <ac:cxnSpMk id="9" creationId="{30EFD79F-7790-479B-B7DB-BD0D8C101DDD}"/>
          </ac:cxnSpMkLst>
        </pc:cxnChg>
      </pc:sldChg>
      <pc:sldChg chg="addSp delSp delDesignElem">
        <pc:chgData name="Morgan" userId="786c14f8-92a1-4b59-be9c-23fac5bb6ae2" providerId="ADAL" clId="{2BF89B20-12B1-4032-9EB3-8E51EB167D7A}" dt="2022-02-10T04:48:27.543" v="506"/>
        <pc:sldMkLst>
          <pc:docMk/>
          <pc:sldMk cId="2514133515" sldId="265"/>
        </pc:sldMkLst>
        <pc:spChg chg="add del">
          <ac:chgData name="Morgan" userId="786c14f8-92a1-4b59-be9c-23fac5bb6ae2" providerId="ADAL" clId="{2BF89B20-12B1-4032-9EB3-8E51EB167D7A}" dt="2022-02-10T04:48:27.543" v="506"/>
          <ac:spMkLst>
            <pc:docMk/>
            <pc:sldMk cId="2514133515" sldId="265"/>
            <ac:spMk id="12" creationId="{4117F0C1-BCBB-40C7-99D6-F703E7A4B5F3}"/>
          </ac:spMkLst>
        </pc:spChg>
        <pc:spChg chg="add del">
          <ac:chgData name="Morgan" userId="786c14f8-92a1-4b59-be9c-23fac5bb6ae2" providerId="ADAL" clId="{2BF89B20-12B1-4032-9EB3-8E51EB167D7A}" dt="2022-02-10T04:48:27.543" v="506"/>
          <ac:spMkLst>
            <pc:docMk/>
            <pc:sldMk cId="2514133515" sldId="265"/>
            <ac:spMk id="14" creationId="{D1A5D8BC-B41A-4E96-91C4-D60F5162257E}"/>
          </ac:spMkLst>
        </pc:spChg>
        <pc:spChg chg="add del">
          <ac:chgData name="Morgan" userId="786c14f8-92a1-4b59-be9c-23fac5bb6ae2" providerId="ADAL" clId="{2BF89B20-12B1-4032-9EB3-8E51EB167D7A}" dt="2022-02-10T04:48:27.543" v="506"/>
          <ac:spMkLst>
            <pc:docMk/>
            <pc:sldMk cId="2514133515" sldId="265"/>
            <ac:spMk id="15" creationId="{51287385-D3EA-47A8-A127-6061791ADBB6}"/>
          </ac:spMkLst>
        </pc:spChg>
        <pc:picChg chg="add del">
          <ac:chgData name="Morgan" userId="786c14f8-92a1-4b59-be9c-23fac5bb6ae2" providerId="ADAL" clId="{2BF89B20-12B1-4032-9EB3-8E51EB167D7A}" dt="2022-02-10T04:48:27.543" v="506"/>
          <ac:picMkLst>
            <pc:docMk/>
            <pc:sldMk cId="2514133515" sldId="265"/>
            <ac:picMk id="13" creationId="{0D321D5F-FA18-4271-9EAA-0BEA14116BB5}"/>
          </ac:picMkLst>
        </pc:picChg>
      </pc:sldChg>
      <pc:sldChg chg="addSp delSp modSp mod ord delDesignElem">
        <pc:chgData name="Morgan" userId="786c14f8-92a1-4b59-be9c-23fac5bb6ae2" providerId="ADAL" clId="{2BF89B20-12B1-4032-9EB3-8E51EB167D7A}" dt="2022-02-10T04:48:27.543" v="506"/>
        <pc:sldMkLst>
          <pc:docMk/>
          <pc:sldMk cId="684161309" sldId="266"/>
        </pc:sldMkLst>
        <pc:spChg chg="mod">
          <ac:chgData name="Morgan" userId="786c14f8-92a1-4b59-be9c-23fac5bb6ae2" providerId="ADAL" clId="{2BF89B20-12B1-4032-9EB3-8E51EB167D7A}" dt="2022-02-10T04:42:45.839" v="462" actId="20577"/>
          <ac:spMkLst>
            <pc:docMk/>
            <pc:sldMk cId="684161309" sldId="266"/>
            <ac:spMk id="2" creationId="{CC45FA44-CEFD-4EB0-984B-EDEFEE8CE172}"/>
          </ac:spMkLst>
        </pc:spChg>
        <pc:spChg chg="add del">
          <ac:chgData name="Morgan" userId="786c14f8-92a1-4b59-be9c-23fac5bb6ae2" providerId="ADAL" clId="{2BF89B20-12B1-4032-9EB3-8E51EB167D7A}" dt="2022-02-10T04:48:27.543" v="506"/>
          <ac:spMkLst>
            <pc:docMk/>
            <pc:sldMk cId="684161309" sldId="266"/>
            <ac:spMk id="5" creationId="{50E53EDA-3B94-4F6B-9E86-D3BB9EBB9616}"/>
          </ac:spMkLst>
        </pc:spChg>
        <pc:cxnChg chg="add del">
          <ac:chgData name="Morgan" userId="786c14f8-92a1-4b59-be9c-23fac5bb6ae2" providerId="ADAL" clId="{2BF89B20-12B1-4032-9EB3-8E51EB167D7A}" dt="2022-02-10T04:48:27.543" v="506"/>
          <ac:cxnSpMkLst>
            <pc:docMk/>
            <pc:sldMk cId="684161309" sldId="266"/>
            <ac:cxnSpMk id="6" creationId="{30EFD79F-7790-479B-B7DB-BD0D8C101DDD}"/>
          </ac:cxnSpMkLst>
        </pc:cxnChg>
      </pc:sldChg>
      <pc:sldChg chg="addSp delSp modSp del mod setBg setClrOvrMap delDesignElem">
        <pc:chgData name="Morgan" userId="786c14f8-92a1-4b59-be9c-23fac5bb6ae2" providerId="ADAL" clId="{2BF89B20-12B1-4032-9EB3-8E51EB167D7A}" dt="2022-02-10T04:57:53.347" v="520" actId="47"/>
        <pc:sldMkLst>
          <pc:docMk/>
          <pc:sldMk cId="3362097178" sldId="267"/>
        </pc:sldMkLst>
        <pc:spChg chg="add del">
          <ac:chgData name="Morgan" userId="786c14f8-92a1-4b59-be9c-23fac5bb6ae2" providerId="ADAL" clId="{2BF89B20-12B1-4032-9EB3-8E51EB167D7A}" dt="2022-02-10T04:45:41.540" v="470" actId="26606"/>
          <ac:spMkLst>
            <pc:docMk/>
            <pc:sldMk cId="3362097178" sldId="267"/>
            <ac:spMk id="45" creationId="{72FB946D-2326-449B-B771-9EDB01C8D18E}"/>
          </ac:spMkLst>
        </pc:spChg>
        <pc:spChg chg="add del">
          <ac:chgData name="Morgan" userId="786c14f8-92a1-4b59-be9c-23fac5bb6ae2" providerId="ADAL" clId="{2BF89B20-12B1-4032-9EB3-8E51EB167D7A}" dt="2022-02-10T04:45:41.540" v="470" actId="26606"/>
          <ac:spMkLst>
            <pc:docMk/>
            <pc:sldMk cId="3362097178" sldId="267"/>
            <ac:spMk id="49" creationId="{0EFFC263-7EB0-4842-BE9B-3176A41A7EAA}"/>
          </ac:spMkLst>
        </pc:spChg>
        <pc:spChg chg="add del">
          <ac:chgData name="Morgan" userId="786c14f8-92a1-4b59-be9c-23fac5bb6ae2" providerId="ADAL" clId="{2BF89B20-12B1-4032-9EB3-8E51EB167D7A}" dt="2022-02-10T04:45:46.604" v="472" actId="26606"/>
          <ac:spMkLst>
            <pc:docMk/>
            <pc:sldMk cId="3362097178" sldId="267"/>
            <ac:spMk id="52" creationId="{4C6EE464-2D4F-4B2E-8F34-D868AE645620}"/>
          </ac:spMkLst>
        </pc:spChg>
        <pc:spChg chg="add del">
          <ac:chgData name="Morgan" userId="786c14f8-92a1-4b59-be9c-23fac5bb6ae2" providerId="ADAL" clId="{2BF89B20-12B1-4032-9EB3-8E51EB167D7A}" dt="2022-02-10T04:45:46.604" v="472" actId="26606"/>
          <ac:spMkLst>
            <pc:docMk/>
            <pc:sldMk cId="3362097178" sldId="267"/>
            <ac:spMk id="53" creationId="{5A5AC8FB-FA4F-4577-B2E6-8B3AEBE63226}"/>
          </ac:spMkLst>
        </pc:spChg>
        <pc:spChg chg="add del">
          <ac:chgData name="Morgan" userId="786c14f8-92a1-4b59-be9c-23fac5bb6ae2" providerId="ADAL" clId="{2BF89B20-12B1-4032-9EB3-8E51EB167D7A}" dt="2022-02-10T04:46:06.188" v="474" actId="26606"/>
          <ac:spMkLst>
            <pc:docMk/>
            <pc:sldMk cId="3362097178" sldId="267"/>
            <ac:spMk id="56" creationId="{F8C668FA-2417-47B5-B454-2D55FC17FF7A}"/>
          </ac:spMkLst>
        </pc:spChg>
        <pc:spChg chg="add del">
          <ac:chgData name="Morgan" userId="786c14f8-92a1-4b59-be9c-23fac5bb6ae2" providerId="ADAL" clId="{2BF89B20-12B1-4032-9EB3-8E51EB167D7A}" dt="2022-02-10T04:46:06.188" v="474" actId="26606"/>
          <ac:spMkLst>
            <pc:docMk/>
            <pc:sldMk cId="3362097178" sldId="267"/>
            <ac:spMk id="58" creationId="{2B4CDDF6-55C3-415A-8D8B-7E03C3D616FC}"/>
          </ac:spMkLst>
        </pc:spChg>
        <pc:spChg chg="add del">
          <ac:chgData name="Morgan" userId="786c14f8-92a1-4b59-be9c-23fac5bb6ae2" providerId="ADAL" clId="{2BF89B20-12B1-4032-9EB3-8E51EB167D7A}" dt="2022-02-10T04:46:34.573" v="480" actId="26606"/>
          <ac:spMkLst>
            <pc:docMk/>
            <pc:sldMk cId="3362097178" sldId="267"/>
            <ac:spMk id="67" creationId="{6D208839-7407-44E6-AAD8-EA89D18CD7E0}"/>
          </ac:spMkLst>
        </pc:spChg>
        <pc:spChg chg="add del">
          <ac:chgData name="Morgan" userId="786c14f8-92a1-4b59-be9c-23fac5bb6ae2" providerId="ADAL" clId="{2BF89B20-12B1-4032-9EB3-8E51EB167D7A}" dt="2022-02-10T04:46:34.573" v="480" actId="26606"/>
          <ac:spMkLst>
            <pc:docMk/>
            <pc:sldMk cId="3362097178" sldId="267"/>
            <ac:spMk id="69" creationId="{8DA1E8CC-C82D-4421-893C-5FA2C607347F}"/>
          </ac:spMkLst>
        </pc:spChg>
        <pc:spChg chg="add del">
          <ac:chgData name="Morgan" userId="786c14f8-92a1-4b59-be9c-23fac5bb6ae2" providerId="ADAL" clId="{2BF89B20-12B1-4032-9EB3-8E51EB167D7A}" dt="2022-02-10T04:48:45.173" v="507" actId="26606"/>
          <ac:spMkLst>
            <pc:docMk/>
            <pc:sldMk cId="3362097178" sldId="267"/>
            <ac:spMk id="71" creationId="{2B4CDDF6-55C3-415A-8D8B-7E03C3D616FC}"/>
          </ac:spMkLst>
        </pc:spChg>
        <pc:spChg chg="add del">
          <ac:chgData name="Morgan" userId="786c14f8-92a1-4b59-be9c-23fac5bb6ae2" providerId="ADAL" clId="{2BF89B20-12B1-4032-9EB3-8E51EB167D7A}" dt="2022-02-10T04:48:45.173" v="507" actId="26606"/>
          <ac:spMkLst>
            <pc:docMk/>
            <pc:sldMk cId="3362097178" sldId="267"/>
            <ac:spMk id="73" creationId="{F8C668FA-2417-47B5-B454-2D55FC17FF7A}"/>
          </ac:spMkLst>
        </pc:spChg>
        <pc:spChg chg="add del">
          <ac:chgData name="Morgan" userId="786c14f8-92a1-4b59-be9c-23fac5bb6ae2" providerId="ADAL" clId="{2BF89B20-12B1-4032-9EB3-8E51EB167D7A}" dt="2022-02-10T04:52:27.639" v="517" actId="26606"/>
          <ac:spMkLst>
            <pc:docMk/>
            <pc:sldMk cId="3362097178" sldId="267"/>
            <ac:spMk id="81" creationId="{72FB946D-2326-449B-B771-9EDB01C8D18E}"/>
          </ac:spMkLst>
        </pc:spChg>
        <pc:spChg chg="add del">
          <ac:chgData name="Morgan" userId="786c14f8-92a1-4b59-be9c-23fac5bb6ae2" providerId="ADAL" clId="{2BF89B20-12B1-4032-9EB3-8E51EB167D7A}" dt="2022-02-10T04:52:27.639" v="517" actId="26606"/>
          <ac:spMkLst>
            <pc:docMk/>
            <pc:sldMk cId="3362097178" sldId="267"/>
            <ac:spMk id="85" creationId="{0EFFC263-7EB0-4842-BE9B-3176A41A7EAA}"/>
          </ac:spMkLst>
        </pc:spChg>
        <pc:spChg chg="add">
          <ac:chgData name="Morgan" userId="786c14f8-92a1-4b59-be9c-23fac5bb6ae2" providerId="ADAL" clId="{2BF89B20-12B1-4032-9EB3-8E51EB167D7A}" dt="2022-02-10T04:52:27.639" v="517" actId="26606"/>
          <ac:spMkLst>
            <pc:docMk/>
            <pc:sldMk cId="3362097178" sldId="267"/>
            <ac:spMk id="92" creationId="{F75A12D9-3CB4-4818-A5F8-E8E648B22B00}"/>
          </ac:spMkLst>
        </pc:spChg>
        <pc:spChg chg="add">
          <ac:chgData name="Morgan" userId="786c14f8-92a1-4b59-be9c-23fac5bb6ae2" providerId="ADAL" clId="{2BF89B20-12B1-4032-9EB3-8E51EB167D7A}" dt="2022-02-10T04:52:27.639" v="517" actId="26606"/>
          <ac:spMkLst>
            <pc:docMk/>
            <pc:sldMk cId="3362097178" sldId="267"/>
            <ac:spMk id="94" creationId="{7C9B7894-ADA8-408F-81D5-30D7954679CA}"/>
          </ac:spMkLst>
        </pc:spChg>
        <pc:picChg chg="del mod ord modCrop">
          <ac:chgData name="Morgan" userId="786c14f8-92a1-4b59-be9c-23fac5bb6ae2" providerId="ADAL" clId="{2BF89B20-12B1-4032-9EB3-8E51EB167D7A}" dt="2022-02-10T04:52:30.349" v="518" actId="478"/>
          <ac:picMkLst>
            <pc:docMk/>
            <pc:sldMk cId="3362097178" sldId="267"/>
            <ac:picMk id="4" creationId="{062D4602-359D-4F2A-8344-B1AFCBD2871E}"/>
          </ac:picMkLst>
        </pc:picChg>
        <pc:picChg chg="del mod ord">
          <ac:chgData name="Morgan" userId="786c14f8-92a1-4b59-be9c-23fac5bb6ae2" providerId="ADAL" clId="{2BF89B20-12B1-4032-9EB3-8E51EB167D7A}" dt="2022-02-10T04:52:32.257" v="519" actId="478"/>
          <ac:picMkLst>
            <pc:docMk/>
            <pc:sldMk cId="3362097178" sldId="267"/>
            <ac:picMk id="6" creationId="{DB4D1600-27A6-4EC7-A0E3-2A69402D465F}"/>
          </ac:picMkLst>
        </pc:picChg>
        <pc:picChg chg="add del">
          <ac:chgData name="Morgan" userId="786c14f8-92a1-4b59-be9c-23fac5bb6ae2" providerId="ADAL" clId="{2BF89B20-12B1-4032-9EB3-8E51EB167D7A}" dt="2022-02-10T04:46:06.220" v="475" actId="26606"/>
          <ac:picMkLst>
            <pc:docMk/>
            <pc:sldMk cId="3362097178" sldId="267"/>
            <ac:picMk id="37" creationId="{8BEA9AF1-EF35-4EC4-862B-93C14919B564}"/>
          </ac:picMkLst>
        </pc:picChg>
        <pc:picChg chg="add del">
          <ac:chgData name="Morgan" userId="786c14f8-92a1-4b59-be9c-23fac5bb6ae2" providerId="ADAL" clId="{2BF89B20-12B1-4032-9EB3-8E51EB167D7A}" dt="2022-02-10T04:46:06.220" v="475" actId="26606"/>
          <ac:picMkLst>
            <pc:docMk/>
            <pc:sldMk cId="3362097178" sldId="267"/>
            <ac:picMk id="38" creationId="{16B3F6B1-E983-4566-8938-F7A73A78E093}"/>
          </ac:picMkLst>
        </pc:picChg>
        <pc:picChg chg="add del">
          <ac:chgData name="Morgan" userId="786c14f8-92a1-4b59-be9c-23fac5bb6ae2" providerId="ADAL" clId="{2BF89B20-12B1-4032-9EB3-8E51EB167D7A}" dt="2022-02-10T04:45:41.540" v="470" actId="26606"/>
          <ac:picMkLst>
            <pc:docMk/>
            <pc:sldMk cId="3362097178" sldId="267"/>
            <ac:picMk id="43" creationId="{8BEA9AF1-EF35-4EC4-862B-93C14919B564}"/>
          </ac:picMkLst>
        </pc:picChg>
        <pc:picChg chg="add del">
          <ac:chgData name="Morgan" userId="786c14f8-92a1-4b59-be9c-23fac5bb6ae2" providerId="ADAL" clId="{2BF89B20-12B1-4032-9EB3-8E51EB167D7A}" dt="2022-02-10T04:45:41.540" v="470" actId="26606"/>
          <ac:picMkLst>
            <pc:docMk/>
            <pc:sldMk cId="3362097178" sldId="267"/>
            <ac:picMk id="47" creationId="{9224A0EC-9334-468D-849F-BF1FF8C6FF68}"/>
          </ac:picMkLst>
        </pc:picChg>
        <pc:picChg chg="add del">
          <ac:chgData name="Morgan" userId="786c14f8-92a1-4b59-be9c-23fac5bb6ae2" providerId="ADAL" clId="{2BF89B20-12B1-4032-9EB3-8E51EB167D7A}" dt="2022-02-10T04:45:46.604" v="472" actId="26606"/>
          <ac:picMkLst>
            <pc:docMk/>
            <pc:sldMk cId="3362097178" sldId="267"/>
            <ac:picMk id="51" creationId="{8BEA9AF1-EF35-4EC4-862B-93C14919B564}"/>
          </ac:picMkLst>
        </pc:picChg>
        <pc:picChg chg="add del">
          <ac:chgData name="Morgan" userId="786c14f8-92a1-4b59-be9c-23fac5bb6ae2" providerId="ADAL" clId="{2BF89B20-12B1-4032-9EB3-8E51EB167D7A}" dt="2022-02-10T04:46:06.188" v="474" actId="26606"/>
          <ac:picMkLst>
            <pc:docMk/>
            <pc:sldMk cId="3362097178" sldId="267"/>
            <ac:picMk id="55" creationId="{5C819037-A607-4A7B-ADF1-B04516199C89}"/>
          </ac:picMkLst>
        </pc:picChg>
        <pc:picChg chg="add del">
          <ac:chgData name="Morgan" userId="786c14f8-92a1-4b59-be9c-23fac5bb6ae2" providerId="ADAL" clId="{2BF89B20-12B1-4032-9EB3-8E51EB167D7A}" dt="2022-02-10T04:46:06.188" v="474" actId="26606"/>
          <ac:picMkLst>
            <pc:docMk/>
            <pc:sldMk cId="3362097178" sldId="267"/>
            <ac:picMk id="57" creationId="{97FEBA57-8992-46BB-BCF0-5A83FE8E01E8}"/>
          </ac:picMkLst>
        </pc:picChg>
        <pc:picChg chg="add del">
          <ac:chgData name="Morgan" userId="786c14f8-92a1-4b59-be9c-23fac5bb6ae2" providerId="ADAL" clId="{2BF89B20-12B1-4032-9EB3-8E51EB167D7A}" dt="2022-02-10T04:46:34.605" v="481" actId="26606"/>
          <ac:picMkLst>
            <pc:docMk/>
            <pc:sldMk cId="3362097178" sldId="267"/>
            <ac:picMk id="60" creationId="{8BEA9AF1-EF35-4EC4-862B-93C14919B564}"/>
          </ac:picMkLst>
        </pc:picChg>
        <pc:picChg chg="add del">
          <ac:chgData name="Morgan" userId="786c14f8-92a1-4b59-be9c-23fac5bb6ae2" providerId="ADAL" clId="{2BF89B20-12B1-4032-9EB3-8E51EB167D7A}" dt="2022-02-10T04:46:23.464" v="478" actId="26606"/>
          <ac:picMkLst>
            <pc:docMk/>
            <pc:sldMk cId="3362097178" sldId="267"/>
            <ac:picMk id="65" creationId="{8BEA9AF1-EF35-4EC4-862B-93C14919B564}"/>
          </ac:picMkLst>
        </pc:picChg>
        <pc:picChg chg="add del">
          <ac:chgData name="Morgan" userId="786c14f8-92a1-4b59-be9c-23fac5bb6ae2" providerId="ADAL" clId="{2BF89B20-12B1-4032-9EB3-8E51EB167D7A}" dt="2022-02-10T04:46:34.573" v="480" actId="26606"/>
          <ac:picMkLst>
            <pc:docMk/>
            <pc:sldMk cId="3362097178" sldId="267"/>
            <ac:picMk id="68" creationId="{8BEA9AF1-EF35-4EC4-862B-93C14919B564}"/>
          </ac:picMkLst>
        </pc:picChg>
        <pc:picChg chg="add del">
          <ac:chgData name="Morgan" userId="786c14f8-92a1-4b59-be9c-23fac5bb6ae2" providerId="ADAL" clId="{2BF89B20-12B1-4032-9EB3-8E51EB167D7A}" dt="2022-02-10T04:48:45.173" v="507" actId="26606"/>
          <ac:picMkLst>
            <pc:docMk/>
            <pc:sldMk cId="3362097178" sldId="267"/>
            <ac:picMk id="72" creationId="{5C819037-A607-4A7B-ADF1-B04516199C89}"/>
          </ac:picMkLst>
        </pc:picChg>
        <pc:picChg chg="add del">
          <ac:chgData name="Morgan" userId="786c14f8-92a1-4b59-be9c-23fac5bb6ae2" providerId="ADAL" clId="{2BF89B20-12B1-4032-9EB3-8E51EB167D7A}" dt="2022-02-10T04:48:45.173" v="507" actId="26606"/>
          <ac:picMkLst>
            <pc:docMk/>
            <pc:sldMk cId="3362097178" sldId="267"/>
            <ac:picMk id="74" creationId="{97FEBA57-8992-46BB-BCF0-5A83FE8E01E8}"/>
          </ac:picMkLst>
        </pc:picChg>
        <pc:picChg chg="add del">
          <ac:chgData name="Morgan" userId="786c14f8-92a1-4b59-be9c-23fac5bb6ae2" providerId="ADAL" clId="{2BF89B20-12B1-4032-9EB3-8E51EB167D7A}" dt="2022-02-10T04:52:27.639" v="517" actId="26606"/>
          <ac:picMkLst>
            <pc:docMk/>
            <pc:sldMk cId="3362097178" sldId="267"/>
            <ac:picMk id="79" creationId="{8BEA9AF1-EF35-4EC4-862B-93C14919B564}"/>
          </ac:picMkLst>
        </pc:picChg>
        <pc:picChg chg="add del">
          <ac:chgData name="Morgan" userId="786c14f8-92a1-4b59-be9c-23fac5bb6ae2" providerId="ADAL" clId="{2BF89B20-12B1-4032-9EB3-8E51EB167D7A}" dt="2022-02-10T04:52:27.639" v="517" actId="26606"/>
          <ac:picMkLst>
            <pc:docMk/>
            <pc:sldMk cId="3362097178" sldId="267"/>
            <ac:picMk id="83" creationId="{9224A0EC-9334-468D-849F-BF1FF8C6FF68}"/>
          </ac:picMkLst>
        </pc:picChg>
        <pc:picChg chg="add">
          <ac:chgData name="Morgan" userId="786c14f8-92a1-4b59-be9c-23fac5bb6ae2" providerId="ADAL" clId="{2BF89B20-12B1-4032-9EB3-8E51EB167D7A}" dt="2022-02-10T04:52:27.639" v="517" actId="26606"/>
          <ac:picMkLst>
            <pc:docMk/>
            <pc:sldMk cId="3362097178" sldId="267"/>
            <ac:picMk id="90" creationId="{5C819037-A607-4A7B-ADF1-B04516199C89}"/>
          </ac:picMkLst>
        </pc:picChg>
      </pc:sldChg>
      <pc:sldChg chg="addSp delSp modSp mod setClrOvrMap delDesignElem">
        <pc:chgData name="Morgan" userId="786c14f8-92a1-4b59-be9c-23fac5bb6ae2" providerId="ADAL" clId="{2BF89B20-12B1-4032-9EB3-8E51EB167D7A}" dt="2022-02-10T05:20:09.178" v="779" actId="26606"/>
        <pc:sldMkLst>
          <pc:docMk/>
          <pc:sldMk cId="280361632" sldId="268"/>
        </pc:sldMkLst>
        <pc:spChg chg="mod">
          <ac:chgData name="Morgan" userId="786c14f8-92a1-4b59-be9c-23fac5bb6ae2" providerId="ADAL" clId="{2BF89B20-12B1-4032-9EB3-8E51EB167D7A}" dt="2022-02-10T05:20:09.178" v="779" actId="26606"/>
          <ac:spMkLst>
            <pc:docMk/>
            <pc:sldMk cId="280361632" sldId="268"/>
            <ac:spMk id="2" creationId="{CC45FA44-CEFD-4EB0-984B-EDEFEE8CE172}"/>
          </ac:spMkLst>
        </pc:spChg>
        <pc:spChg chg="mod">
          <ac:chgData name="Morgan" userId="786c14f8-92a1-4b59-be9c-23fac5bb6ae2" providerId="ADAL" clId="{2BF89B20-12B1-4032-9EB3-8E51EB167D7A}" dt="2022-02-10T05:20:09.178" v="779" actId="26606"/>
          <ac:spMkLst>
            <pc:docMk/>
            <pc:sldMk cId="280361632" sldId="268"/>
            <ac:spMk id="7" creationId="{AF47F5A8-8702-42A9-812B-AB76C925892C}"/>
          </ac:spMkLst>
        </pc:spChg>
        <pc:spChg chg="add del">
          <ac:chgData name="Morgan" userId="786c14f8-92a1-4b59-be9c-23fac5bb6ae2" providerId="ADAL" clId="{2BF89B20-12B1-4032-9EB3-8E51EB167D7A}" dt="2022-02-10T05:20:09.178" v="779" actId="26606"/>
          <ac:spMkLst>
            <pc:docMk/>
            <pc:sldMk cId="280361632" sldId="268"/>
            <ac:spMk id="9" creationId="{50E53EDA-3B94-4F6B-9E86-D3BB9EBB9616}"/>
          </ac:spMkLst>
        </pc:spChg>
        <pc:picChg chg="add del">
          <ac:chgData name="Morgan" userId="786c14f8-92a1-4b59-be9c-23fac5bb6ae2" providerId="ADAL" clId="{2BF89B20-12B1-4032-9EB3-8E51EB167D7A}" dt="2022-02-10T05:20:09.178" v="779" actId="26606"/>
          <ac:picMkLst>
            <pc:docMk/>
            <pc:sldMk cId="280361632" sldId="268"/>
            <ac:picMk id="16" creationId="{D10F113E-9F57-4E4F-847B-ED98B1D0D160}"/>
          </ac:picMkLst>
        </pc:picChg>
        <pc:cxnChg chg="add del">
          <ac:chgData name="Morgan" userId="786c14f8-92a1-4b59-be9c-23fac5bb6ae2" providerId="ADAL" clId="{2BF89B20-12B1-4032-9EB3-8E51EB167D7A}" dt="2022-02-10T05:20:09.178" v="779" actId="26606"/>
          <ac:cxnSpMkLst>
            <pc:docMk/>
            <pc:sldMk cId="280361632" sldId="268"/>
            <ac:cxnSpMk id="14" creationId="{30EFD79F-7790-479B-B7DB-BD0D8C101DDD}"/>
          </ac:cxnSpMkLst>
        </pc:cxnChg>
      </pc:sldChg>
      <pc:sldChg chg="addSp delSp modSp mod delDesignElem">
        <pc:chgData name="Morgan" userId="786c14f8-92a1-4b59-be9c-23fac5bb6ae2" providerId="ADAL" clId="{2BF89B20-12B1-4032-9EB3-8E51EB167D7A}" dt="2022-02-10T04:48:27.543" v="506"/>
        <pc:sldMkLst>
          <pc:docMk/>
          <pc:sldMk cId="520997498" sldId="269"/>
        </pc:sldMkLst>
        <pc:spChg chg="mod">
          <ac:chgData name="Morgan" userId="786c14f8-92a1-4b59-be9c-23fac5bb6ae2" providerId="ADAL" clId="{2BF89B20-12B1-4032-9EB3-8E51EB167D7A}" dt="2022-02-10T01:07:18.888" v="22" actId="20577"/>
          <ac:spMkLst>
            <pc:docMk/>
            <pc:sldMk cId="520997498" sldId="269"/>
            <ac:spMk id="2" creationId="{5170E6A3-BED2-4795-8D15-F6CE9ADBC7AA}"/>
          </ac:spMkLst>
        </pc:spChg>
        <pc:spChg chg="add del">
          <ac:chgData name="Morgan" userId="786c14f8-92a1-4b59-be9c-23fac5bb6ae2" providerId="ADAL" clId="{2BF89B20-12B1-4032-9EB3-8E51EB167D7A}" dt="2022-02-10T04:48:27.543" v="506"/>
          <ac:spMkLst>
            <pc:docMk/>
            <pc:sldMk cId="520997498" sldId="269"/>
            <ac:spMk id="12" creationId="{4117F0C1-BCBB-40C7-99D6-F703E7A4B5F3}"/>
          </ac:spMkLst>
        </pc:spChg>
        <pc:spChg chg="add del">
          <ac:chgData name="Morgan" userId="786c14f8-92a1-4b59-be9c-23fac5bb6ae2" providerId="ADAL" clId="{2BF89B20-12B1-4032-9EB3-8E51EB167D7A}" dt="2022-02-10T04:48:27.543" v="506"/>
          <ac:spMkLst>
            <pc:docMk/>
            <pc:sldMk cId="520997498" sldId="269"/>
            <ac:spMk id="14" creationId="{D1A5D8BC-B41A-4E96-91C4-D60F5162257E}"/>
          </ac:spMkLst>
        </pc:spChg>
        <pc:spChg chg="add del">
          <ac:chgData name="Morgan" userId="786c14f8-92a1-4b59-be9c-23fac5bb6ae2" providerId="ADAL" clId="{2BF89B20-12B1-4032-9EB3-8E51EB167D7A}" dt="2022-02-10T04:48:27.543" v="506"/>
          <ac:spMkLst>
            <pc:docMk/>
            <pc:sldMk cId="520997498" sldId="269"/>
            <ac:spMk id="15" creationId="{51287385-D3EA-47A8-A127-6061791ADBB6}"/>
          </ac:spMkLst>
        </pc:spChg>
        <pc:picChg chg="add del">
          <ac:chgData name="Morgan" userId="786c14f8-92a1-4b59-be9c-23fac5bb6ae2" providerId="ADAL" clId="{2BF89B20-12B1-4032-9EB3-8E51EB167D7A}" dt="2022-02-10T04:48:27.543" v="506"/>
          <ac:picMkLst>
            <pc:docMk/>
            <pc:sldMk cId="520997498" sldId="269"/>
            <ac:picMk id="13" creationId="{0D321D5F-FA18-4271-9EAA-0BEA14116BB5}"/>
          </ac:picMkLst>
        </pc:picChg>
      </pc:sldChg>
      <pc:sldChg chg="addSp delSp modSp add mod ord delDesignElem">
        <pc:chgData name="Morgan" userId="786c14f8-92a1-4b59-be9c-23fac5bb6ae2" providerId="ADAL" clId="{2BF89B20-12B1-4032-9EB3-8E51EB167D7A}" dt="2022-02-10T04:48:27.543" v="506"/>
        <pc:sldMkLst>
          <pc:docMk/>
          <pc:sldMk cId="54110828" sldId="270"/>
        </pc:sldMkLst>
        <pc:spChg chg="mod">
          <ac:chgData name="Morgan" userId="786c14f8-92a1-4b59-be9c-23fac5bb6ae2" providerId="ADAL" clId="{2BF89B20-12B1-4032-9EB3-8E51EB167D7A}" dt="2022-02-10T01:07:57.807" v="50" actId="20577"/>
          <ac:spMkLst>
            <pc:docMk/>
            <pc:sldMk cId="54110828" sldId="270"/>
            <ac:spMk id="2" creationId="{5170E6A3-BED2-4795-8D15-F6CE9ADBC7AA}"/>
          </ac:spMkLst>
        </pc:spChg>
        <pc:spChg chg="add del">
          <ac:chgData name="Morgan" userId="786c14f8-92a1-4b59-be9c-23fac5bb6ae2" providerId="ADAL" clId="{2BF89B20-12B1-4032-9EB3-8E51EB167D7A}" dt="2022-02-10T04:48:27.543" v="506"/>
          <ac:spMkLst>
            <pc:docMk/>
            <pc:sldMk cId="54110828" sldId="270"/>
            <ac:spMk id="12" creationId="{4117F0C1-BCBB-40C7-99D6-F703E7A4B5F3}"/>
          </ac:spMkLst>
        </pc:spChg>
        <pc:spChg chg="add del">
          <ac:chgData name="Morgan" userId="786c14f8-92a1-4b59-be9c-23fac5bb6ae2" providerId="ADAL" clId="{2BF89B20-12B1-4032-9EB3-8E51EB167D7A}" dt="2022-02-10T04:48:27.543" v="506"/>
          <ac:spMkLst>
            <pc:docMk/>
            <pc:sldMk cId="54110828" sldId="270"/>
            <ac:spMk id="14" creationId="{D1A5D8BC-B41A-4E96-91C4-D60F5162257E}"/>
          </ac:spMkLst>
        </pc:spChg>
        <pc:spChg chg="add del">
          <ac:chgData name="Morgan" userId="786c14f8-92a1-4b59-be9c-23fac5bb6ae2" providerId="ADAL" clId="{2BF89B20-12B1-4032-9EB3-8E51EB167D7A}" dt="2022-02-10T04:48:27.543" v="506"/>
          <ac:spMkLst>
            <pc:docMk/>
            <pc:sldMk cId="54110828" sldId="270"/>
            <ac:spMk id="15" creationId="{51287385-D3EA-47A8-A127-6061791ADBB6}"/>
          </ac:spMkLst>
        </pc:spChg>
        <pc:picChg chg="del">
          <ac:chgData name="Morgan" userId="786c14f8-92a1-4b59-be9c-23fac5bb6ae2" providerId="ADAL" clId="{2BF89B20-12B1-4032-9EB3-8E51EB167D7A}" dt="2022-02-10T01:08:00.327" v="51" actId="478"/>
          <ac:picMkLst>
            <pc:docMk/>
            <pc:sldMk cId="54110828" sldId="270"/>
            <ac:picMk id="10" creationId="{DABE0A58-C1F5-4295-8657-8021C0924A70}"/>
          </ac:picMkLst>
        </pc:picChg>
        <pc:picChg chg="add del">
          <ac:chgData name="Morgan" userId="786c14f8-92a1-4b59-be9c-23fac5bb6ae2" providerId="ADAL" clId="{2BF89B20-12B1-4032-9EB3-8E51EB167D7A}" dt="2022-02-10T04:48:27.543" v="506"/>
          <ac:picMkLst>
            <pc:docMk/>
            <pc:sldMk cId="54110828" sldId="270"/>
            <ac:picMk id="13" creationId="{0D321D5F-FA18-4271-9EAA-0BEA14116BB5}"/>
          </ac:picMkLst>
        </pc:picChg>
      </pc:sldChg>
      <pc:sldChg chg="new del ord">
        <pc:chgData name="Morgan" userId="786c14f8-92a1-4b59-be9c-23fac5bb6ae2" providerId="ADAL" clId="{2BF89B20-12B1-4032-9EB3-8E51EB167D7A}" dt="2022-02-10T01:07:26.439" v="23" actId="47"/>
        <pc:sldMkLst>
          <pc:docMk/>
          <pc:sldMk cId="3067729055" sldId="270"/>
        </pc:sldMkLst>
      </pc:sldChg>
      <pc:sldChg chg="addSp delSp modSp add mod ord delDesignElem modNotesTx">
        <pc:chgData name="Morgan" userId="786c14f8-92a1-4b59-be9c-23fac5bb6ae2" providerId="ADAL" clId="{2BF89B20-12B1-4032-9EB3-8E51EB167D7A}" dt="2022-02-10T04:48:27.543" v="506"/>
        <pc:sldMkLst>
          <pc:docMk/>
          <pc:sldMk cId="203667257" sldId="271"/>
        </pc:sldMkLst>
        <pc:spChg chg="add mod">
          <ac:chgData name="Morgan" userId="786c14f8-92a1-4b59-be9c-23fac5bb6ae2" providerId="ADAL" clId="{2BF89B20-12B1-4032-9EB3-8E51EB167D7A}" dt="2022-02-10T01:19:50.038" v="144" actId="20577"/>
          <ac:spMkLst>
            <pc:docMk/>
            <pc:sldMk cId="203667257" sldId="271"/>
            <ac:spMk id="2" creationId="{BCB432D9-C3C3-4336-8CB2-7CB422CC00DB}"/>
          </ac:spMkLst>
        </pc:spChg>
        <pc:picChg chg="del">
          <ac:chgData name="Morgan" userId="786c14f8-92a1-4b59-be9c-23fac5bb6ae2" providerId="ADAL" clId="{2BF89B20-12B1-4032-9EB3-8E51EB167D7A}" dt="2022-02-10T01:08:28.590" v="60" actId="478"/>
          <ac:picMkLst>
            <pc:docMk/>
            <pc:sldMk cId="203667257" sldId="271"/>
            <ac:picMk id="4" creationId="{062D4602-359D-4F2A-8344-B1AFCBD2871E}"/>
          </ac:picMkLst>
        </pc:picChg>
        <pc:picChg chg="del">
          <ac:chgData name="Morgan" userId="786c14f8-92a1-4b59-be9c-23fac5bb6ae2" providerId="ADAL" clId="{2BF89B20-12B1-4032-9EB3-8E51EB167D7A}" dt="2022-02-10T01:08:26.855" v="59" actId="478"/>
          <ac:picMkLst>
            <pc:docMk/>
            <pc:sldMk cId="203667257" sldId="271"/>
            <ac:picMk id="6" creationId="{DB4D1600-27A6-4EC7-A0E3-2A69402D465F}"/>
          </ac:picMkLst>
        </pc:picChg>
        <pc:picChg chg="add del">
          <ac:chgData name="Morgan" userId="786c14f8-92a1-4b59-be9c-23fac5bb6ae2" providerId="ADAL" clId="{2BF89B20-12B1-4032-9EB3-8E51EB167D7A}" dt="2022-02-10T04:48:27.543" v="506"/>
          <ac:picMkLst>
            <pc:docMk/>
            <pc:sldMk cId="203667257" sldId="271"/>
            <ac:picMk id="37" creationId="{8BEA9AF1-EF35-4EC4-862B-93C14919B564}"/>
          </ac:picMkLst>
        </pc:picChg>
        <pc:picChg chg="add del">
          <ac:chgData name="Morgan" userId="786c14f8-92a1-4b59-be9c-23fac5bb6ae2" providerId="ADAL" clId="{2BF89B20-12B1-4032-9EB3-8E51EB167D7A}" dt="2022-02-10T04:48:27.543" v="506"/>
          <ac:picMkLst>
            <pc:docMk/>
            <pc:sldMk cId="203667257" sldId="271"/>
            <ac:picMk id="38" creationId="{16B3F6B1-E983-4566-8938-F7A73A78E093}"/>
          </ac:picMkLst>
        </pc:picChg>
      </pc:sldChg>
      <pc:sldChg chg="addSp delSp modSp add mod ord delDesignElem">
        <pc:chgData name="Morgan" userId="786c14f8-92a1-4b59-be9c-23fac5bb6ae2" providerId="ADAL" clId="{2BF89B20-12B1-4032-9EB3-8E51EB167D7A}" dt="2022-02-10T04:48:27.543" v="506"/>
        <pc:sldMkLst>
          <pc:docMk/>
          <pc:sldMk cId="3920881760" sldId="272"/>
        </pc:sldMkLst>
        <pc:spChg chg="mod">
          <ac:chgData name="Morgan" userId="786c14f8-92a1-4b59-be9c-23fac5bb6ae2" providerId="ADAL" clId="{2BF89B20-12B1-4032-9EB3-8E51EB167D7A}" dt="2022-02-10T04:19:45.331" v="185" actId="20577"/>
          <ac:spMkLst>
            <pc:docMk/>
            <pc:sldMk cId="3920881760" sldId="272"/>
            <ac:spMk id="2" creationId="{5170E6A3-BED2-4795-8D15-F6CE9ADBC7AA}"/>
          </ac:spMkLst>
        </pc:spChg>
        <pc:spChg chg="add del">
          <ac:chgData name="Morgan" userId="786c14f8-92a1-4b59-be9c-23fac5bb6ae2" providerId="ADAL" clId="{2BF89B20-12B1-4032-9EB3-8E51EB167D7A}" dt="2022-02-10T04:48:27.543" v="506"/>
          <ac:spMkLst>
            <pc:docMk/>
            <pc:sldMk cId="3920881760" sldId="272"/>
            <ac:spMk id="12" creationId="{4117F0C1-BCBB-40C7-99D6-F703E7A4B5F3}"/>
          </ac:spMkLst>
        </pc:spChg>
        <pc:spChg chg="add del">
          <ac:chgData name="Morgan" userId="786c14f8-92a1-4b59-be9c-23fac5bb6ae2" providerId="ADAL" clId="{2BF89B20-12B1-4032-9EB3-8E51EB167D7A}" dt="2022-02-10T04:48:27.543" v="506"/>
          <ac:spMkLst>
            <pc:docMk/>
            <pc:sldMk cId="3920881760" sldId="272"/>
            <ac:spMk id="14" creationId="{D1A5D8BC-B41A-4E96-91C4-D60F5162257E}"/>
          </ac:spMkLst>
        </pc:spChg>
        <pc:spChg chg="add del">
          <ac:chgData name="Morgan" userId="786c14f8-92a1-4b59-be9c-23fac5bb6ae2" providerId="ADAL" clId="{2BF89B20-12B1-4032-9EB3-8E51EB167D7A}" dt="2022-02-10T04:48:27.543" v="506"/>
          <ac:spMkLst>
            <pc:docMk/>
            <pc:sldMk cId="3920881760" sldId="272"/>
            <ac:spMk id="15" creationId="{51287385-D3EA-47A8-A127-6061791ADBB6}"/>
          </ac:spMkLst>
        </pc:spChg>
        <pc:picChg chg="add del">
          <ac:chgData name="Morgan" userId="786c14f8-92a1-4b59-be9c-23fac5bb6ae2" providerId="ADAL" clId="{2BF89B20-12B1-4032-9EB3-8E51EB167D7A}" dt="2022-02-10T04:48:27.543" v="506"/>
          <ac:picMkLst>
            <pc:docMk/>
            <pc:sldMk cId="3920881760" sldId="272"/>
            <ac:picMk id="13" creationId="{0D321D5F-FA18-4271-9EAA-0BEA14116BB5}"/>
          </ac:picMkLst>
        </pc:picChg>
      </pc:sldChg>
      <pc:sldChg chg="addSp delSp modSp add mod ord replId delDesignElem">
        <pc:chgData name="Morgan" userId="786c14f8-92a1-4b59-be9c-23fac5bb6ae2" providerId="ADAL" clId="{2BF89B20-12B1-4032-9EB3-8E51EB167D7A}" dt="2022-02-10T04:48:27.543" v="506"/>
        <pc:sldMkLst>
          <pc:docMk/>
          <pc:sldMk cId="573034737" sldId="273"/>
        </pc:sldMkLst>
        <pc:spChg chg="mod">
          <ac:chgData name="Morgan" userId="786c14f8-92a1-4b59-be9c-23fac5bb6ae2" providerId="ADAL" clId="{2BF89B20-12B1-4032-9EB3-8E51EB167D7A}" dt="2022-02-10T04:25:57.076" v="314" actId="20577"/>
          <ac:spMkLst>
            <pc:docMk/>
            <pc:sldMk cId="573034737" sldId="273"/>
            <ac:spMk id="2" creationId="{BCB432D9-C3C3-4336-8CB2-7CB422CC00DB}"/>
          </ac:spMkLst>
        </pc:spChg>
        <pc:picChg chg="add del">
          <ac:chgData name="Morgan" userId="786c14f8-92a1-4b59-be9c-23fac5bb6ae2" providerId="ADAL" clId="{2BF89B20-12B1-4032-9EB3-8E51EB167D7A}" dt="2022-02-10T04:48:27.543" v="506"/>
          <ac:picMkLst>
            <pc:docMk/>
            <pc:sldMk cId="573034737" sldId="273"/>
            <ac:picMk id="37" creationId="{8BEA9AF1-EF35-4EC4-862B-93C14919B564}"/>
          </ac:picMkLst>
        </pc:picChg>
        <pc:picChg chg="add del">
          <ac:chgData name="Morgan" userId="786c14f8-92a1-4b59-be9c-23fac5bb6ae2" providerId="ADAL" clId="{2BF89B20-12B1-4032-9EB3-8E51EB167D7A}" dt="2022-02-10T04:48:27.543" v="506"/>
          <ac:picMkLst>
            <pc:docMk/>
            <pc:sldMk cId="573034737" sldId="273"/>
            <ac:picMk id="38" creationId="{16B3F6B1-E983-4566-8938-F7A73A78E093}"/>
          </ac:picMkLst>
        </pc:picChg>
      </pc:sldChg>
      <pc:sldChg chg="addSp delSp modSp add del mod ord delDesignElem">
        <pc:chgData name="Morgan" userId="786c14f8-92a1-4b59-be9c-23fac5bb6ae2" providerId="ADAL" clId="{2BF89B20-12B1-4032-9EB3-8E51EB167D7A}" dt="2022-02-10T05:06:59.050" v="574" actId="47"/>
        <pc:sldMkLst>
          <pc:docMk/>
          <pc:sldMk cId="3482687115" sldId="274"/>
        </pc:sldMkLst>
        <pc:spChg chg="mod">
          <ac:chgData name="Morgan" userId="786c14f8-92a1-4b59-be9c-23fac5bb6ae2" providerId="ADAL" clId="{2BF89B20-12B1-4032-9EB3-8E51EB167D7A}" dt="2022-02-10T04:22:48.637" v="269" actId="20577"/>
          <ac:spMkLst>
            <pc:docMk/>
            <pc:sldMk cId="3482687115" sldId="274"/>
            <ac:spMk id="2" creationId="{5170E6A3-BED2-4795-8D15-F6CE9ADBC7AA}"/>
          </ac:spMkLst>
        </pc:spChg>
        <pc:spChg chg="add del">
          <ac:chgData name="Morgan" userId="786c14f8-92a1-4b59-be9c-23fac5bb6ae2" providerId="ADAL" clId="{2BF89B20-12B1-4032-9EB3-8E51EB167D7A}" dt="2022-02-10T04:48:27.543" v="506"/>
          <ac:spMkLst>
            <pc:docMk/>
            <pc:sldMk cId="3482687115" sldId="274"/>
            <ac:spMk id="12" creationId="{4117F0C1-BCBB-40C7-99D6-F703E7A4B5F3}"/>
          </ac:spMkLst>
        </pc:spChg>
        <pc:spChg chg="add del">
          <ac:chgData name="Morgan" userId="786c14f8-92a1-4b59-be9c-23fac5bb6ae2" providerId="ADAL" clId="{2BF89B20-12B1-4032-9EB3-8E51EB167D7A}" dt="2022-02-10T04:48:27.543" v="506"/>
          <ac:spMkLst>
            <pc:docMk/>
            <pc:sldMk cId="3482687115" sldId="274"/>
            <ac:spMk id="14" creationId="{D1A5D8BC-B41A-4E96-91C4-D60F5162257E}"/>
          </ac:spMkLst>
        </pc:spChg>
        <pc:spChg chg="add del">
          <ac:chgData name="Morgan" userId="786c14f8-92a1-4b59-be9c-23fac5bb6ae2" providerId="ADAL" clId="{2BF89B20-12B1-4032-9EB3-8E51EB167D7A}" dt="2022-02-10T04:48:27.543" v="506"/>
          <ac:spMkLst>
            <pc:docMk/>
            <pc:sldMk cId="3482687115" sldId="274"/>
            <ac:spMk id="15" creationId="{51287385-D3EA-47A8-A127-6061791ADBB6}"/>
          </ac:spMkLst>
        </pc:spChg>
        <pc:picChg chg="add del">
          <ac:chgData name="Morgan" userId="786c14f8-92a1-4b59-be9c-23fac5bb6ae2" providerId="ADAL" clId="{2BF89B20-12B1-4032-9EB3-8E51EB167D7A}" dt="2022-02-10T04:48:27.543" v="506"/>
          <ac:picMkLst>
            <pc:docMk/>
            <pc:sldMk cId="3482687115" sldId="274"/>
            <ac:picMk id="13" creationId="{0D321D5F-FA18-4271-9EAA-0BEA14116BB5}"/>
          </ac:picMkLst>
        </pc:picChg>
      </pc:sldChg>
      <pc:sldChg chg="addSp delSp modSp add mod ord delDesignElem">
        <pc:chgData name="Morgan" userId="786c14f8-92a1-4b59-be9c-23fac5bb6ae2" providerId="ADAL" clId="{2BF89B20-12B1-4032-9EB3-8E51EB167D7A}" dt="2022-02-26T04:55:59.568" v="922" actId="26606"/>
        <pc:sldMkLst>
          <pc:docMk/>
          <pc:sldMk cId="3338694792" sldId="275"/>
        </pc:sldMkLst>
        <pc:spChg chg="mod">
          <ac:chgData name="Morgan" userId="786c14f8-92a1-4b59-be9c-23fac5bb6ae2" providerId="ADAL" clId="{2BF89B20-12B1-4032-9EB3-8E51EB167D7A}" dt="2022-02-26T04:55:59.568" v="922" actId="26606"/>
          <ac:spMkLst>
            <pc:docMk/>
            <pc:sldMk cId="3338694792" sldId="275"/>
            <ac:spMk id="2" creationId="{BCB432D9-C3C3-4336-8CB2-7CB422CC00DB}"/>
          </ac:spMkLst>
        </pc:spChg>
        <pc:picChg chg="mod ord">
          <ac:chgData name="Morgan" userId="786c14f8-92a1-4b59-be9c-23fac5bb6ae2" providerId="ADAL" clId="{2BF89B20-12B1-4032-9EB3-8E51EB167D7A}" dt="2022-02-26T04:55:59.568" v="922" actId="26606"/>
          <ac:picMkLst>
            <pc:docMk/>
            <pc:sldMk cId="3338694792" sldId="275"/>
            <ac:picMk id="3" creationId="{E9CA40DE-C6F7-403B-B55B-20C90A329D4A}"/>
          </ac:picMkLst>
        </pc:picChg>
        <pc:picChg chg="add del">
          <ac:chgData name="Morgan" userId="786c14f8-92a1-4b59-be9c-23fac5bb6ae2" providerId="ADAL" clId="{2BF89B20-12B1-4032-9EB3-8E51EB167D7A}" dt="2022-02-10T04:48:27.543" v="506"/>
          <ac:picMkLst>
            <pc:docMk/>
            <pc:sldMk cId="3338694792" sldId="275"/>
            <ac:picMk id="37" creationId="{8BEA9AF1-EF35-4EC4-862B-93C14919B564}"/>
          </ac:picMkLst>
        </pc:picChg>
        <pc:picChg chg="add del">
          <ac:chgData name="Morgan" userId="786c14f8-92a1-4b59-be9c-23fac5bb6ae2" providerId="ADAL" clId="{2BF89B20-12B1-4032-9EB3-8E51EB167D7A}" dt="2022-02-10T04:48:27.543" v="506"/>
          <ac:picMkLst>
            <pc:docMk/>
            <pc:sldMk cId="3338694792" sldId="275"/>
            <ac:picMk id="38" creationId="{16B3F6B1-E983-4566-8938-F7A73A78E093}"/>
          </ac:picMkLst>
        </pc:picChg>
        <pc:picChg chg="del">
          <ac:chgData name="Morgan" userId="786c14f8-92a1-4b59-be9c-23fac5bb6ae2" providerId="ADAL" clId="{2BF89B20-12B1-4032-9EB3-8E51EB167D7A}" dt="2022-02-26T04:55:59.568" v="922" actId="26606"/>
          <ac:picMkLst>
            <pc:docMk/>
            <pc:sldMk cId="3338694792" sldId="275"/>
            <ac:picMk id="43" creationId="{CBECFFDC-94DB-4DA3-94FE-22FEDDA8FA30}"/>
          </ac:picMkLst>
        </pc:picChg>
        <pc:picChg chg="del">
          <ac:chgData name="Morgan" userId="786c14f8-92a1-4b59-be9c-23fac5bb6ae2" providerId="ADAL" clId="{2BF89B20-12B1-4032-9EB3-8E51EB167D7A}" dt="2022-02-26T04:55:59.568" v="922" actId="26606"/>
          <ac:picMkLst>
            <pc:docMk/>
            <pc:sldMk cId="3338694792" sldId="275"/>
            <ac:picMk id="45" creationId="{98BF0107-3463-486E-B9EE-5A5727B4F7FB}"/>
          </ac:picMkLst>
        </pc:picChg>
        <pc:picChg chg="add">
          <ac:chgData name="Morgan" userId="786c14f8-92a1-4b59-be9c-23fac5bb6ae2" providerId="ADAL" clId="{2BF89B20-12B1-4032-9EB3-8E51EB167D7A}" dt="2022-02-26T04:55:59.568" v="922" actId="26606"/>
          <ac:picMkLst>
            <pc:docMk/>
            <pc:sldMk cId="3338694792" sldId="275"/>
            <ac:picMk id="50" creationId="{6AF6706C-CF07-43A1-BCC4-CBA5D33820DA}"/>
          </ac:picMkLst>
        </pc:picChg>
      </pc:sldChg>
      <pc:sldChg chg="addSp delSp modSp add del mod ord delDesignElem">
        <pc:chgData name="Morgan" userId="786c14f8-92a1-4b59-be9c-23fac5bb6ae2" providerId="ADAL" clId="{2BF89B20-12B1-4032-9EB3-8E51EB167D7A}" dt="2022-02-10T05:08:51.466" v="581" actId="47"/>
        <pc:sldMkLst>
          <pc:docMk/>
          <pc:sldMk cId="3615367070" sldId="276"/>
        </pc:sldMkLst>
        <pc:spChg chg="mod">
          <ac:chgData name="Morgan" userId="786c14f8-92a1-4b59-be9c-23fac5bb6ae2" providerId="ADAL" clId="{2BF89B20-12B1-4032-9EB3-8E51EB167D7A}" dt="2022-02-10T04:28:36.692" v="354" actId="313"/>
          <ac:spMkLst>
            <pc:docMk/>
            <pc:sldMk cId="3615367070" sldId="276"/>
            <ac:spMk id="2" creationId="{CC45FA44-CEFD-4EB0-984B-EDEFEE8CE172}"/>
          </ac:spMkLst>
        </pc:spChg>
        <pc:spChg chg="mod">
          <ac:chgData name="Morgan" userId="786c14f8-92a1-4b59-be9c-23fac5bb6ae2" providerId="ADAL" clId="{2BF89B20-12B1-4032-9EB3-8E51EB167D7A}" dt="2022-02-10T04:28:25.053" v="353" actId="20577"/>
          <ac:spMkLst>
            <pc:docMk/>
            <pc:sldMk cId="3615367070" sldId="276"/>
            <ac:spMk id="3" creationId="{A9FF6217-FE9C-4399-B341-B68E877D3B35}"/>
          </ac:spMkLst>
        </pc:spChg>
        <pc:spChg chg="add del">
          <ac:chgData name="Morgan" userId="786c14f8-92a1-4b59-be9c-23fac5bb6ae2" providerId="ADAL" clId="{2BF89B20-12B1-4032-9EB3-8E51EB167D7A}" dt="2022-02-10T04:48:27.543" v="506"/>
          <ac:spMkLst>
            <pc:docMk/>
            <pc:sldMk cId="3615367070" sldId="276"/>
            <ac:spMk id="5" creationId="{50E53EDA-3B94-4F6B-9E86-D3BB9EBB9616}"/>
          </ac:spMkLst>
        </pc:spChg>
        <pc:cxnChg chg="add del">
          <ac:chgData name="Morgan" userId="786c14f8-92a1-4b59-be9c-23fac5bb6ae2" providerId="ADAL" clId="{2BF89B20-12B1-4032-9EB3-8E51EB167D7A}" dt="2022-02-10T04:48:27.543" v="506"/>
          <ac:cxnSpMkLst>
            <pc:docMk/>
            <pc:sldMk cId="3615367070" sldId="276"/>
            <ac:cxnSpMk id="6" creationId="{30EFD79F-7790-479B-B7DB-BD0D8C101DDD}"/>
          </ac:cxnSpMkLst>
        </pc:cxnChg>
      </pc:sldChg>
      <pc:sldChg chg="addSp delSp modSp add mod ord delDesignElem">
        <pc:chgData name="Morgan" userId="786c14f8-92a1-4b59-be9c-23fac5bb6ae2" providerId="ADAL" clId="{2BF89B20-12B1-4032-9EB3-8E51EB167D7A}" dt="2022-02-10T04:52:10.632" v="516"/>
        <pc:sldMkLst>
          <pc:docMk/>
          <pc:sldMk cId="2451422656" sldId="277"/>
        </pc:sldMkLst>
        <pc:picChg chg="mod ord">
          <ac:chgData name="Morgan" userId="786c14f8-92a1-4b59-be9c-23fac5bb6ae2" providerId="ADAL" clId="{2BF89B20-12B1-4032-9EB3-8E51EB167D7A}" dt="2022-02-10T04:52:02.483" v="514" actId="26606"/>
          <ac:picMkLst>
            <pc:docMk/>
            <pc:sldMk cId="2451422656" sldId="277"/>
            <ac:picMk id="4" creationId="{062D4602-359D-4F2A-8344-B1AFCBD2871E}"/>
          </ac:picMkLst>
        </pc:picChg>
        <pc:picChg chg="mod">
          <ac:chgData name="Morgan" userId="786c14f8-92a1-4b59-be9c-23fac5bb6ae2" providerId="ADAL" clId="{2BF89B20-12B1-4032-9EB3-8E51EB167D7A}" dt="2022-02-10T04:52:02.483" v="514" actId="26606"/>
          <ac:picMkLst>
            <pc:docMk/>
            <pc:sldMk cId="2451422656" sldId="277"/>
            <ac:picMk id="6" creationId="{DB4D1600-27A6-4EC7-A0E3-2A69402D465F}"/>
          </ac:picMkLst>
        </pc:picChg>
        <pc:picChg chg="add del">
          <ac:chgData name="Morgan" userId="786c14f8-92a1-4b59-be9c-23fac5bb6ae2" providerId="ADAL" clId="{2BF89B20-12B1-4032-9EB3-8E51EB167D7A}" dt="2022-02-10T04:52:02.483" v="514" actId="26606"/>
          <ac:picMkLst>
            <pc:docMk/>
            <pc:sldMk cId="2451422656" sldId="277"/>
            <ac:picMk id="60" creationId="{8BEA9AF1-EF35-4EC4-862B-93C14919B564}"/>
          </ac:picMkLst>
        </pc:picChg>
        <pc:picChg chg="add">
          <ac:chgData name="Morgan" userId="786c14f8-92a1-4b59-be9c-23fac5bb6ae2" providerId="ADAL" clId="{2BF89B20-12B1-4032-9EB3-8E51EB167D7A}" dt="2022-02-10T04:52:02.483" v="514" actId="26606"/>
          <ac:picMkLst>
            <pc:docMk/>
            <pc:sldMk cId="2451422656" sldId="277"/>
            <ac:picMk id="65" creationId="{8BEA9AF1-EF35-4EC4-862B-93C14919B564}"/>
          </ac:picMkLst>
        </pc:picChg>
        <pc:picChg chg="add">
          <ac:chgData name="Morgan" userId="786c14f8-92a1-4b59-be9c-23fac5bb6ae2" providerId="ADAL" clId="{2BF89B20-12B1-4032-9EB3-8E51EB167D7A}" dt="2022-02-10T04:52:02.483" v="514" actId="26606"/>
          <ac:picMkLst>
            <pc:docMk/>
            <pc:sldMk cId="2451422656" sldId="277"/>
            <ac:picMk id="67" creationId="{16B3F6B1-E983-4566-8938-F7A73A78E093}"/>
          </ac:picMkLst>
        </pc:picChg>
      </pc:sldChg>
      <pc:sldChg chg="addSp delSp modSp add del mod ord setBg setClrOvrMap">
        <pc:chgData name="Morgan" userId="786c14f8-92a1-4b59-be9c-23fac5bb6ae2" providerId="ADAL" clId="{2BF89B20-12B1-4032-9EB3-8E51EB167D7A}" dt="2022-02-10T05:06:57.047" v="573" actId="47"/>
        <pc:sldMkLst>
          <pc:docMk/>
          <pc:sldMk cId="796944710" sldId="278"/>
        </pc:sldMkLst>
        <pc:spChg chg="mod">
          <ac:chgData name="Morgan" userId="786c14f8-92a1-4b59-be9c-23fac5bb6ae2" providerId="ADAL" clId="{2BF89B20-12B1-4032-9EB3-8E51EB167D7A}" dt="2022-02-10T05:02:11.331" v="569" actId="1076"/>
          <ac:spMkLst>
            <pc:docMk/>
            <pc:sldMk cId="796944710" sldId="278"/>
            <ac:spMk id="2" creationId="{5170E6A3-BED2-4795-8D15-F6CE9ADBC7AA}"/>
          </ac:spMkLst>
        </pc:spChg>
        <pc:spChg chg="add del">
          <ac:chgData name="Morgan" userId="786c14f8-92a1-4b59-be9c-23fac5bb6ae2" providerId="ADAL" clId="{2BF89B20-12B1-4032-9EB3-8E51EB167D7A}" dt="2022-02-10T04:59:24.921" v="552" actId="26606"/>
          <ac:spMkLst>
            <pc:docMk/>
            <pc:sldMk cId="796944710" sldId="278"/>
            <ac:spMk id="12" creationId="{4117F0C1-BCBB-40C7-99D6-F703E7A4B5F3}"/>
          </ac:spMkLst>
        </pc:spChg>
        <pc:spChg chg="add del">
          <ac:chgData name="Morgan" userId="786c14f8-92a1-4b59-be9c-23fac5bb6ae2" providerId="ADAL" clId="{2BF89B20-12B1-4032-9EB3-8E51EB167D7A}" dt="2022-02-10T04:59:24.921" v="552" actId="26606"/>
          <ac:spMkLst>
            <pc:docMk/>
            <pc:sldMk cId="796944710" sldId="278"/>
            <ac:spMk id="14" creationId="{D1A5D8BC-B41A-4E96-91C4-D60F5162257E}"/>
          </ac:spMkLst>
        </pc:spChg>
        <pc:spChg chg="add del">
          <ac:chgData name="Morgan" userId="786c14f8-92a1-4b59-be9c-23fac5bb6ae2" providerId="ADAL" clId="{2BF89B20-12B1-4032-9EB3-8E51EB167D7A}" dt="2022-02-10T04:59:24.921" v="552" actId="26606"/>
          <ac:spMkLst>
            <pc:docMk/>
            <pc:sldMk cId="796944710" sldId="278"/>
            <ac:spMk id="15" creationId="{51287385-D3EA-47A8-A127-6061791ADBB6}"/>
          </ac:spMkLst>
        </pc:spChg>
        <pc:spChg chg="add del">
          <ac:chgData name="Morgan" userId="786c14f8-92a1-4b59-be9c-23fac5bb6ae2" providerId="ADAL" clId="{2BF89B20-12B1-4032-9EB3-8E51EB167D7A}" dt="2022-02-10T04:59:15.041" v="549" actId="26606"/>
          <ac:spMkLst>
            <pc:docMk/>
            <pc:sldMk cId="796944710" sldId="278"/>
            <ac:spMk id="22" creationId="{1BE7BD64-C268-4BE6-8D67-F5DD171F0154}"/>
          </ac:spMkLst>
        </pc:spChg>
        <pc:spChg chg="add del">
          <ac:chgData name="Morgan" userId="786c14f8-92a1-4b59-be9c-23fac5bb6ae2" providerId="ADAL" clId="{2BF89B20-12B1-4032-9EB3-8E51EB167D7A}" dt="2022-02-10T04:59:15.041" v="549" actId="26606"/>
          <ac:spMkLst>
            <pc:docMk/>
            <pc:sldMk cId="796944710" sldId="278"/>
            <ac:spMk id="30" creationId="{57E6F9A8-1B4B-4FEF-942A-15CA97ECE0BA}"/>
          </ac:spMkLst>
        </pc:spChg>
        <pc:spChg chg="add del">
          <ac:chgData name="Morgan" userId="786c14f8-92a1-4b59-be9c-23fac5bb6ae2" providerId="ADAL" clId="{2BF89B20-12B1-4032-9EB3-8E51EB167D7A}" dt="2022-02-10T04:59:24.812" v="551" actId="26606"/>
          <ac:spMkLst>
            <pc:docMk/>
            <pc:sldMk cId="796944710" sldId="278"/>
            <ac:spMk id="33" creationId="{9939D5DF-647B-465D-9883-4CF390177B22}"/>
          </ac:spMkLst>
        </pc:spChg>
        <pc:spChg chg="add del">
          <ac:chgData name="Morgan" userId="786c14f8-92a1-4b59-be9c-23fac5bb6ae2" providerId="ADAL" clId="{2BF89B20-12B1-4032-9EB3-8E51EB167D7A}" dt="2022-02-10T05:00:50.029" v="563" actId="26606"/>
          <ac:spMkLst>
            <pc:docMk/>
            <pc:sldMk cId="796944710" sldId="278"/>
            <ac:spMk id="37" creationId="{1BE7BD64-C268-4BE6-8D67-F5DD171F0154}"/>
          </ac:spMkLst>
        </pc:spChg>
        <pc:spChg chg="add del">
          <ac:chgData name="Morgan" userId="786c14f8-92a1-4b59-be9c-23fac5bb6ae2" providerId="ADAL" clId="{2BF89B20-12B1-4032-9EB3-8E51EB167D7A}" dt="2022-02-10T05:00:50.029" v="563" actId="26606"/>
          <ac:spMkLst>
            <pc:docMk/>
            <pc:sldMk cId="796944710" sldId="278"/>
            <ac:spMk id="41" creationId="{57E6F9A8-1B4B-4FEF-942A-15CA97ECE0BA}"/>
          </ac:spMkLst>
        </pc:spChg>
        <pc:spChg chg="add">
          <ac:chgData name="Morgan" userId="786c14f8-92a1-4b59-be9c-23fac5bb6ae2" providerId="ADAL" clId="{2BF89B20-12B1-4032-9EB3-8E51EB167D7A}" dt="2022-02-10T05:00:50.029" v="563" actId="26606"/>
          <ac:spMkLst>
            <pc:docMk/>
            <pc:sldMk cId="796944710" sldId="278"/>
            <ac:spMk id="48" creationId="{C04F8797-ED77-4C70-AAEA-0DE48267C25C}"/>
          </ac:spMkLst>
        </pc:spChg>
        <pc:spChg chg="add">
          <ac:chgData name="Morgan" userId="786c14f8-92a1-4b59-be9c-23fac5bb6ae2" providerId="ADAL" clId="{2BF89B20-12B1-4032-9EB3-8E51EB167D7A}" dt="2022-02-10T05:00:50.029" v="563" actId="26606"/>
          <ac:spMkLst>
            <pc:docMk/>
            <pc:sldMk cId="796944710" sldId="278"/>
            <ac:spMk id="50" creationId="{CAD06229-FEB7-4CC9-8BE7-1A9457B9C601}"/>
          </ac:spMkLst>
        </pc:spChg>
        <pc:picChg chg="add del">
          <ac:chgData name="Morgan" userId="786c14f8-92a1-4b59-be9c-23fac5bb6ae2" providerId="ADAL" clId="{2BF89B20-12B1-4032-9EB3-8E51EB167D7A}" dt="2022-02-10T04:59:24.921" v="552" actId="26606"/>
          <ac:picMkLst>
            <pc:docMk/>
            <pc:sldMk cId="796944710" sldId="278"/>
            <ac:picMk id="13" creationId="{0D321D5F-FA18-4271-9EAA-0BEA14116BB5}"/>
          </ac:picMkLst>
        </pc:picChg>
        <pc:picChg chg="add del">
          <ac:chgData name="Morgan" userId="786c14f8-92a1-4b59-be9c-23fac5bb6ae2" providerId="ADAL" clId="{2BF89B20-12B1-4032-9EB3-8E51EB167D7A}" dt="2022-02-10T04:59:15.041" v="549" actId="26606"/>
          <ac:picMkLst>
            <pc:docMk/>
            <pc:sldMk cId="796944710" sldId="278"/>
            <ac:picMk id="20" creationId="{18BD78ED-75E1-4879-B369-BC61F7C45E22}"/>
          </ac:picMkLst>
        </pc:picChg>
        <pc:picChg chg="add del">
          <ac:chgData name="Morgan" userId="786c14f8-92a1-4b59-be9c-23fac5bb6ae2" providerId="ADAL" clId="{2BF89B20-12B1-4032-9EB3-8E51EB167D7A}" dt="2022-02-10T04:59:15.041" v="549" actId="26606"/>
          <ac:picMkLst>
            <pc:docMk/>
            <pc:sldMk cId="796944710" sldId="278"/>
            <ac:picMk id="24" creationId="{7D6C6E9A-567D-4054-B920-2E1BAF6D2426}"/>
          </ac:picMkLst>
        </pc:picChg>
        <pc:picChg chg="add del">
          <ac:chgData name="Morgan" userId="786c14f8-92a1-4b59-be9c-23fac5bb6ae2" providerId="ADAL" clId="{2BF89B20-12B1-4032-9EB3-8E51EB167D7A}" dt="2022-02-10T04:59:15.041" v="549" actId="26606"/>
          <ac:picMkLst>
            <pc:docMk/>
            <pc:sldMk cId="796944710" sldId="278"/>
            <ac:picMk id="26" creationId="{94164FB2-EFB1-4531-A8F4-DD77A03E2CCB}"/>
          </ac:picMkLst>
        </pc:picChg>
        <pc:picChg chg="add del">
          <ac:chgData name="Morgan" userId="786c14f8-92a1-4b59-be9c-23fac5bb6ae2" providerId="ADAL" clId="{2BF89B20-12B1-4032-9EB3-8E51EB167D7A}" dt="2022-02-10T04:59:15.041" v="549" actId="26606"/>
          <ac:picMkLst>
            <pc:docMk/>
            <pc:sldMk cId="796944710" sldId="278"/>
            <ac:picMk id="28" creationId="{0E6BC652-4BE1-478A-BFA7-47149E82F2F1}"/>
          </ac:picMkLst>
        </pc:picChg>
        <pc:picChg chg="add del">
          <ac:chgData name="Morgan" userId="786c14f8-92a1-4b59-be9c-23fac5bb6ae2" providerId="ADAL" clId="{2BF89B20-12B1-4032-9EB3-8E51EB167D7A}" dt="2022-02-10T04:59:24.812" v="551" actId="26606"/>
          <ac:picMkLst>
            <pc:docMk/>
            <pc:sldMk cId="796944710" sldId="278"/>
            <ac:picMk id="32" creationId="{18BD78ED-75E1-4879-B369-BC61F7C45E22}"/>
          </ac:picMkLst>
        </pc:picChg>
        <pc:picChg chg="add del">
          <ac:chgData name="Morgan" userId="786c14f8-92a1-4b59-be9c-23fac5bb6ae2" providerId="ADAL" clId="{2BF89B20-12B1-4032-9EB3-8E51EB167D7A}" dt="2022-02-10T04:59:24.812" v="551" actId="26606"/>
          <ac:picMkLst>
            <pc:docMk/>
            <pc:sldMk cId="796944710" sldId="278"/>
            <ac:picMk id="34" creationId="{795511D0-C969-4FB4-9670-3DF7F1B2A7BC}"/>
          </ac:picMkLst>
        </pc:picChg>
        <pc:picChg chg="add del">
          <ac:chgData name="Morgan" userId="786c14f8-92a1-4b59-be9c-23fac5bb6ae2" providerId="ADAL" clId="{2BF89B20-12B1-4032-9EB3-8E51EB167D7A}" dt="2022-02-10T05:00:50.029" v="563" actId="26606"/>
          <ac:picMkLst>
            <pc:docMk/>
            <pc:sldMk cId="796944710" sldId="278"/>
            <ac:picMk id="36" creationId="{18BD78ED-75E1-4879-B369-BC61F7C45E22}"/>
          </ac:picMkLst>
        </pc:picChg>
        <pc:picChg chg="add del">
          <ac:chgData name="Morgan" userId="786c14f8-92a1-4b59-be9c-23fac5bb6ae2" providerId="ADAL" clId="{2BF89B20-12B1-4032-9EB3-8E51EB167D7A}" dt="2022-02-10T05:00:50.029" v="563" actId="26606"/>
          <ac:picMkLst>
            <pc:docMk/>
            <pc:sldMk cId="796944710" sldId="278"/>
            <ac:picMk id="38" creationId="{7D6C6E9A-567D-4054-B920-2E1BAF6D2426}"/>
          </ac:picMkLst>
        </pc:picChg>
        <pc:picChg chg="add del">
          <ac:chgData name="Morgan" userId="786c14f8-92a1-4b59-be9c-23fac5bb6ae2" providerId="ADAL" clId="{2BF89B20-12B1-4032-9EB3-8E51EB167D7A}" dt="2022-02-10T05:00:50.029" v="563" actId="26606"/>
          <ac:picMkLst>
            <pc:docMk/>
            <pc:sldMk cId="796944710" sldId="278"/>
            <ac:picMk id="39" creationId="{94164FB2-EFB1-4531-A8F4-DD77A03E2CCB}"/>
          </ac:picMkLst>
        </pc:picChg>
        <pc:picChg chg="add del">
          <ac:chgData name="Morgan" userId="786c14f8-92a1-4b59-be9c-23fac5bb6ae2" providerId="ADAL" clId="{2BF89B20-12B1-4032-9EB3-8E51EB167D7A}" dt="2022-02-10T05:00:50.029" v="563" actId="26606"/>
          <ac:picMkLst>
            <pc:docMk/>
            <pc:sldMk cId="796944710" sldId="278"/>
            <ac:picMk id="40" creationId="{0E6BC652-4BE1-478A-BFA7-47149E82F2F1}"/>
          </ac:picMkLst>
        </pc:picChg>
        <pc:picChg chg="add">
          <ac:chgData name="Morgan" userId="786c14f8-92a1-4b59-be9c-23fac5bb6ae2" providerId="ADAL" clId="{2BF89B20-12B1-4032-9EB3-8E51EB167D7A}" dt="2022-02-10T05:00:50.029" v="563" actId="26606"/>
          <ac:picMkLst>
            <pc:docMk/>
            <pc:sldMk cId="796944710" sldId="278"/>
            <ac:picMk id="46" creationId="{18BD78ED-75E1-4879-B369-BC61F7C45E22}"/>
          </ac:picMkLst>
        </pc:picChg>
        <pc:picChg chg="add">
          <ac:chgData name="Morgan" userId="786c14f8-92a1-4b59-be9c-23fac5bb6ae2" providerId="ADAL" clId="{2BF89B20-12B1-4032-9EB3-8E51EB167D7A}" dt="2022-02-10T05:00:50.029" v="563" actId="26606"/>
          <ac:picMkLst>
            <pc:docMk/>
            <pc:sldMk cId="796944710" sldId="278"/>
            <ac:picMk id="52" creationId="{42B44E02-2041-49BE-AF61-F91454DC3AA8}"/>
          </ac:picMkLst>
        </pc:picChg>
        <pc:picChg chg="add">
          <ac:chgData name="Morgan" userId="786c14f8-92a1-4b59-be9c-23fac5bb6ae2" providerId="ADAL" clId="{2BF89B20-12B1-4032-9EB3-8E51EB167D7A}" dt="2022-02-10T05:00:50.029" v="563" actId="26606"/>
          <ac:picMkLst>
            <pc:docMk/>
            <pc:sldMk cId="796944710" sldId="278"/>
            <ac:picMk id="54" creationId="{08625290-97B7-41E9-9685-D438F86FC9EA}"/>
          </ac:picMkLst>
        </pc:picChg>
      </pc:sldChg>
      <pc:sldChg chg="addSp delSp modSp add del mod ord setBg setClrOvrMap modNotesTx">
        <pc:chgData name="Morgan" userId="786c14f8-92a1-4b59-be9c-23fac5bb6ae2" providerId="ADAL" clId="{2BF89B20-12B1-4032-9EB3-8E51EB167D7A}" dt="2022-02-10T05:33:32.335" v="918" actId="47"/>
        <pc:sldMkLst>
          <pc:docMk/>
          <pc:sldMk cId="1918057477" sldId="279"/>
        </pc:sldMkLst>
        <pc:spChg chg="mod">
          <ac:chgData name="Morgan" userId="786c14f8-92a1-4b59-be9c-23fac5bb6ae2" providerId="ADAL" clId="{2BF89B20-12B1-4032-9EB3-8E51EB167D7A}" dt="2022-02-10T05:20:29.669" v="781" actId="26606"/>
          <ac:spMkLst>
            <pc:docMk/>
            <pc:sldMk cId="1918057477" sldId="279"/>
            <ac:spMk id="2" creationId="{CC45FA44-CEFD-4EB0-984B-EDEFEE8CE172}"/>
          </ac:spMkLst>
        </pc:spChg>
        <pc:spChg chg="mod ord">
          <ac:chgData name="Morgan" userId="786c14f8-92a1-4b59-be9c-23fac5bb6ae2" providerId="ADAL" clId="{2BF89B20-12B1-4032-9EB3-8E51EB167D7A}" dt="2022-02-10T05:20:29.669" v="781" actId="26606"/>
          <ac:spMkLst>
            <pc:docMk/>
            <pc:sldMk cId="1918057477" sldId="279"/>
            <ac:spMk id="3" creationId="{A9FF6217-FE9C-4399-B341-B68E877D3B35}"/>
          </ac:spMkLst>
        </pc:spChg>
        <pc:spChg chg="add del">
          <ac:chgData name="Morgan" userId="786c14f8-92a1-4b59-be9c-23fac5bb6ae2" providerId="ADAL" clId="{2BF89B20-12B1-4032-9EB3-8E51EB167D7A}" dt="2022-02-10T05:07:59.663" v="578" actId="26606"/>
          <ac:spMkLst>
            <pc:docMk/>
            <pc:sldMk cId="1918057477" sldId="279"/>
            <ac:spMk id="5" creationId="{50E53EDA-3B94-4F6B-9E86-D3BB9EBB9616}"/>
          </ac:spMkLst>
        </pc:spChg>
        <pc:spChg chg="add del">
          <ac:chgData name="Morgan" userId="786c14f8-92a1-4b59-be9c-23fac5bb6ae2" providerId="ADAL" clId="{2BF89B20-12B1-4032-9EB3-8E51EB167D7A}" dt="2022-02-10T05:07:59.632" v="577" actId="26606"/>
          <ac:spMkLst>
            <pc:docMk/>
            <pc:sldMk cId="1918057477" sldId="279"/>
            <ac:spMk id="11" creationId="{50E53EDA-3B94-4F6B-9E86-D3BB9EBB9616}"/>
          </ac:spMkLst>
        </pc:spChg>
        <pc:spChg chg="add del">
          <ac:chgData name="Morgan" userId="786c14f8-92a1-4b59-be9c-23fac5bb6ae2" providerId="ADAL" clId="{2BF89B20-12B1-4032-9EB3-8E51EB167D7A}" dt="2022-02-10T05:09:41.221" v="583" actId="26606"/>
          <ac:spMkLst>
            <pc:docMk/>
            <pc:sldMk cId="1918057477" sldId="279"/>
            <ac:spMk id="12" creationId="{CBD94887-6A10-4F62-8EE1-B2BCFA1F380F}"/>
          </ac:spMkLst>
        </pc:spChg>
        <pc:spChg chg="add del">
          <ac:chgData name="Morgan" userId="786c14f8-92a1-4b59-be9c-23fac5bb6ae2" providerId="ADAL" clId="{2BF89B20-12B1-4032-9EB3-8E51EB167D7A}" dt="2022-02-10T05:18:44.684" v="775" actId="26606"/>
          <ac:spMkLst>
            <pc:docMk/>
            <pc:sldMk cId="1918057477" sldId="279"/>
            <ac:spMk id="19" creationId="{CBD94887-6A10-4F62-8EE1-B2BCFA1F380F}"/>
          </ac:spMkLst>
        </pc:spChg>
        <pc:picChg chg="add mod ord">
          <ac:chgData name="Morgan" userId="786c14f8-92a1-4b59-be9c-23fac5bb6ae2" providerId="ADAL" clId="{2BF89B20-12B1-4032-9EB3-8E51EB167D7A}" dt="2022-02-10T05:20:29.669" v="781" actId="26606"/>
          <ac:picMkLst>
            <pc:docMk/>
            <pc:sldMk cId="1918057477" sldId="279"/>
            <ac:picMk id="8" creationId="{0EF6B86B-75AA-4B67-8066-606CF78174DA}"/>
          </ac:picMkLst>
        </pc:picChg>
        <pc:picChg chg="add del">
          <ac:chgData name="Morgan" userId="786c14f8-92a1-4b59-be9c-23fac5bb6ae2" providerId="ADAL" clId="{2BF89B20-12B1-4032-9EB3-8E51EB167D7A}" dt="2022-02-10T05:09:41.221" v="583" actId="26606"/>
          <ac:picMkLst>
            <pc:docMk/>
            <pc:sldMk cId="1918057477" sldId="279"/>
            <ac:picMk id="14" creationId="{A3D512BA-228A-4979-9312-ACD246E1099D}"/>
          </ac:picMkLst>
        </pc:picChg>
        <pc:picChg chg="add del">
          <ac:chgData name="Morgan" userId="786c14f8-92a1-4b59-be9c-23fac5bb6ae2" providerId="ADAL" clId="{2BF89B20-12B1-4032-9EB3-8E51EB167D7A}" dt="2022-02-10T05:18:44.684" v="775" actId="26606"/>
          <ac:picMkLst>
            <pc:docMk/>
            <pc:sldMk cId="1918057477" sldId="279"/>
            <ac:picMk id="21" creationId="{A3D512BA-228A-4979-9312-ACD246E1099D}"/>
          </ac:picMkLst>
        </pc:picChg>
        <pc:cxnChg chg="add del">
          <ac:chgData name="Morgan" userId="786c14f8-92a1-4b59-be9c-23fac5bb6ae2" providerId="ADAL" clId="{2BF89B20-12B1-4032-9EB3-8E51EB167D7A}" dt="2022-02-10T05:07:59.663" v="578" actId="26606"/>
          <ac:cxnSpMkLst>
            <pc:docMk/>
            <pc:sldMk cId="1918057477" sldId="279"/>
            <ac:cxnSpMk id="6" creationId="{30EFD79F-7790-479B-B7DB-BD0D8C101DDD}"/>
          </ac:cxnSpMkLst>
        </pc:cxnChg>
        <pc:cxnChg chg="add del">
          <ac:chgData name="Morgan" userId="786c14f8-92a1-4b59-be9c-23fac5bb6ae2" providerId="ADAL" clId="{2BF89B20-12B1-4032-9EB3-8E51EB167D7A}" dt="2022-02-10T05:07:59.632" v="577" actId="26606"/>
          <ac:cxnSpMkLst>
            <pc:docMk/>
            <pc:sldMk cId="1918057477" sldId="279"/>
            <ac:cxnSpMk id="13" creationId="{30EFD79F-7790-479B-B7DB-BD0D8C101DDD}"/>
          </ac:cxnSpMkLst>
        </pc:cxnChg>
      </pc:sldChg>
      <pc:sldChg chg="addSp delSp modSp add mod ord setClrOvrMap modNotesTx">
        <pc:chgData name="Morgan" userId="786c14f8-92a1-4b59-be9c-23fac5bb6ae2" providerId="ADAL" clId="{2BF89B20-12B1-4032-9EB3-8E51EB167D7A}" dt="2022-02-10T05:33:08.338" v="917"/>
        <pc:sldMkLst>
          <pc:docMk/>
          <pc:sldMk cId="2629599806" sldId="280"/>
        </pc:sldMkLst>
        <pc:spChg chg="mod">
          <ac:chgData name="Morgan" userId="786c14f8-92a1-4b59-be9c-23fac5bb6ae2" providerId="ADAL" clId="{2BF89B20-12B1-4032-9EB3-8E51EB167D7A}" dt="2022-02-10T05:31:56.465" v="913" actId="20577"/>
          <ac:spMkLst>
            <pc:docMk/>
            <pc:sldMk cId="2629599806" sldId="280"/>
            <ac:spMk id="2" creationId="{CC45FA44-CEFD-4EB0-984B-EDEFEE8CE172}"/>
          </ac:spMkLst>
        </pc:spChg>
        <pc:spChg chg="del mod">
          <ac:chgData name="Morgan" userId="786c14f8-92a1-4b59-be9c-23fac5bb6ae2" providerId="ADAL" clId="{2BF89B20-12B1-4032-9EB3-8E51EB167D7A}" dt="2022-02-10T05:21:03.885" v="787" actId="478"/>
          <ac:spMkLst>
            <pc:docMk/>
            <pc:sldMk cId="2629599806" sldId="280"/>
            <ac:spMk id="7" creationId="{AF47F5A8-8702-42A9-812B-AB76C925892C}"/>
          </ac:spMkLst>
        </pc:spChg>
        <pc:spChg chg="del">
          <ac:chgData name="Morgan" userId="786c14f8-92a1-4b59-be9c-23fac5bb6ae2" providerId="ADAL" clId="{2BF89B20-12B1-4032-9EB3-8E51EB167D7A}" dt="2022-02-10T05:20:47.225" v="783" actId="26606"/>
          <ac:spMkLst>
            <pc:docMk/>
            <pc:sldMk cId="2629599806" sldId="280"/>
            <ac:spMk id="9" creationId="{50E53EDA-3B94-4F6B-9E86-D3BB9EBB9616}"/>
          </ac:spMkLst>
        </pc:spChg>
        <pc:picChg chg="add mod modCrop">
          <ac:chgData name="Morgan" userId="786c14f8-92a1-4b59-be9c-23fac5bb6ae2" providerId="ADAL" clId="{2BF89B20-12B1-4032-9EB3-8E51EB167D7A}" dt="2022-02-10T05:28:08.714" v="868" actId="14100"/>
          <ac:picMkLst>
            <pc:docMk/>
            <pc:sldMk cId="2629599806" sldId="280"/>
            <ac:picMk id="16" creationId="{0DA6DCD6-3E39-498D-9C27-134A8D86F4AE}"/>
          </ac:picMkLst>
        </pc:picChg>
        <pc:cxnChg chg="del">
          <ac:chgData name="Morgan" userId="786c14f8-92a1-4b59-be9c-23fac5bb6ae2" providerId="ADAL" clId="{2BF89B20-12B1-4032-9EB3-8E51EB167D7A}" dt="2022-02-10T05:20:47.225" v="783" actId="26606"/>
          <ac:cxnSpMkLst>
            <pc:docMk/>
            <pc:sldMk cId="2629599806" sldId="280"/>
            <ac:cxnSpMk id="14" creationId="{30EFD79F-7790-479B-B7DB-BD0D8C101DDD}"/>
          </ac:cxnSpMkLst>
        </pc:cxnChg>
      </pc:sldChg>
      <pc:sldChg chg="addSp modSp new mod">
        <pc:chgData name="Morgan" userId="786c14f8-92a1-4b59-be9c-23fac5bb6ae2" providerId="ADAL" clId="{2BF89B20-12B1-4032-9EB3-8E51EB167D7A}" dt="2022-02-10T05:29:34.542" v="906" actId="1076"/>
        <pc:sldMkLst>
          <pc:docMk/>
          <pc:sldMk cId="883829751" sldId="281"/>
        </pc:sldMkLst>
        <pc:spChg chg="add mod">
          <ac:chgData name="Morgan" userId="786c14f8-92a1-4b59-be9c-23fac5bb6ae2" providerId="ADAL" clId="{2BF89B20-12B1-4032-9EB3-8E51EB167D7A}" dt="2022-02-10T05:29:34.542" v="906" actId="1076"/>
          <ac:spMkLst>
            <pc:docMk/>
            <pc:sldMk cId="883829751" sldId="281"/>
            <ac:spMk id="2" creationId="{1A8567AA-FDA2-4CA8-BA47-3C9D442F13B4}"/>
          </ac:spMkLst>
        </pc:spChg>
      </pc:sldChg>
    </pc:docChg>
  </pc:docChgLst>
  <pc:docChgLst>
    <pc:chgData name="Lee, Mason T." userId="S::leem65@my.erau.edu::636ccb16-7505-4940-b8fa-8c57c8a3dbfb" providerId="AD" clId="Web-{8C8206BE-58DC-577F-E48B-94DDBC29D31E}"/>
    <pc:docChg chg="addSld modSld sldOrd">
      <pc:chgData name="Lee, Mason T." userId="S::leem65@my.erau.edu::636ccb16-7505-4940-b8fa-8c57c8a3dbfb" providerId="AD" clId="Web-{8C8206BE-58DC-577F-E48B-94DDBC29D31E}" dt="2022-02-04T18:29:08.034" v="685" actId="20577"/>
      <pc:docMkLst>
        <pc:docMk/>
      </pc:docMkLst>
      <pc:sldChg chg="modSp">
        <pc:chgData name="Lee, Mason T." userId="S::leem65@my.erau.edu::636ccb16-7505-4940-b8fa-8c57c8a3dbfb" providerId="AD" clId="Web-{8C8206BE-58DC-577F-E48B-94DDBC29D31E}" dt="2022-02-04T18:24:48.983" v="520" actId="20577"/>
        <pc:sldMkLst>
          <pc:docMk/>
          <pc:sldMk cId="4006659298" sldId="259"/>
        </pc:sldMkLst>
        <pc:spChg chg="mod">
          <ac:chgData name="Lee, Mason T." userId="S::leem65@my.erau.edu::636ccb16-7505-4940-b8fa-8c57c8a3dbfb" providerId="AD" clId="Web-{8C8206BE-58DC-577F-E48B-94DDBC29D31E}" dt="2022-02-04T18:24:48.983" v="520" actId="20577"/>
          <ac:spMkLst>
            <pc:docMk/>
            <pc:sldMk cId="4006659298" sldId="259"/>
            <ac:spMk id="3" creationId="{03114F2D-72FE-478E-BBD0-4B7DA974FED0}"/>
          </ac:spMkLst>
        </pc:spChg>
      </pc:sldChg>
      <pc:sldChg chg="ord">
        <pc:chgData name="Lee, Mason T." userId="S::leem65@my.erau.edu::636ccb16-7505-4940-b8fa-8c57c8a3dbfb" providerId="AD" clId="Web-{8C8206BE-58DC-577F-E48B-94DDBC29D31E}" dt="2022-02-04T18:27:00.173" v="521"/>
        <pc:sldMkLst>
          <pc:docMk/>
          <pc:sldMk cId="2766365158" sldId="262"/>
        </pc:sldMkLst>
      </pc:sldChg>
      <pc:sldChg chg="modSp add replId">
        <pc:chgData name="Lee, Mason T." userId="S::leem65@my.erau.edu::636ccb16-7505-4940-b8fa-8c57c8a3dbfb" providerId="AD" clId="Web-{8C8206BE-58DC-577F-E48B-94DDBC29D31E}" dt="2022-02-04T18:29:08.034" v="685" actId="20577"/>
        <pc:sldMkLst>
          <pc:docMk/>
          <pc:sldMk cId="382072835" sldId="264"/>
        </pc:sldMkLst>
        <pc:spChg chg="mod">
          <ac:chgData name="Lee, Mason T." userId="S::leem65@my.erau.edu::636ccb16-7505-4940-b8fa-8c57c8a3dbfb" providerId="AD" clId="Web-{8C8206BE-58DC-577F-E48B-94DDBC29D31E}" dt="2022-02-04T18:27:03.985" v="525" actId="20577"/>
          <ac:spMkLst>
            <pc:docMk/>
            <pc:sldMk cId="382072835" sldId="264"/>
            <ac:spMk id="2" creationId="{63507158-24C3-4338-84D9-C6E1D04A70B4}"/>
          </ac:spMkLst>
        </pc:spChg>
        <pc:spChg chg="mod">
          <ac:chgData name="Lee, Mason T." userId="S::leem65@my.erau.edu::636ccb16-7505-4940-b8fa-8c57c8a3dbfb" providerId="AD" clId="Web-{8C8206BE-58DC-577F-E48B-94DDBC29D31E}" dt="2022-02-04T18:29:08.034" v="685" actId="20577"/>
          <ac:spMkLst>
            <pc:docMk/>
            <pc:sldMk cId="382072835" sldId="264"/>
            <ac:spMk id="3" creationId="{03114F2D-72FE-478E-BBD0-4B7DA974FED0}"/>
          </ac:spMkLst>
        </pc:spChg>
      </pc:sldChg>
    </pc:docChg>
  </pc:docChgLst>
  <pc:docChgLst>
    <pc:chgData name="Lee, Mason T." userId="S::leem65@my.erau.edu::636ccb16-7505-4940-b8fa-8c57c8a3dbfb" providerId="AD" clId="Web-{838275EA-4565-715E-62FA-C0344BC48753}"/>
    <pc:docChg chg="modSld">
      <pc:chgData name="Lee, Mason T." userId="S::leem65@my.erau.edu::636ccb16-7505-4940-b8fa-8c57c8a3dbfb" providerId="AD" clId="Web-{838275EA-4565-715E-62FA-C0344BC48753}" dt="2022-02-25T19:30:15.611" v="1"/>
      <pc:docMkLst>
        <pc:docMk/>
      </pc:docMkLst>
      <pc:sldChg chg="addSp delSp modSp">
        <pc:chgData name="Lee, Mason T." userId="S::leem65@my.erau.edu::636ccb16-7505-4940-b8fa-8c57c8a3dbfb" providerId="AD" clId="Web-{838275EA-4565-715E-62FA-C0344BC48753}" dt="2022-02-25T19:30:15.611" v="1"/>
        <pc:sldMkLst>
          <pc:docMk/>
          <pc:sldMk cId="3338694792" sldId="275"/>
        </pc:sldMkLst>
        <pc:spChg chg="mod ord">
          <ac:chgData name="Lee, Mason T." userId="S::leem65@my.erau.edu::636ccb16-7505-4940-b8fa-8c57c8a3dbfb" providerId="AD" clId="Web-{838275EA-4565-715E-62FA-C0344BC48753}" dt="2022-02-25T19:30:15.611" v="1"/>
          <ac:spMkLst>
            <pc:docMk/>
            <pc:sldMk cId="3338694792" sldId="275"/>
            <ac:spMk id="2" creationId="{BCB432D9-C3C3-4336-8CB2-7CB422CC00DB}"/>
          </ac:spMkLst>
        </pc:spChg>
        <pc:picChg chg="add mod">
          <ac:chgData name="Lee, Mason T." userId="S::leem65@my.erau.edu::636ccb16-7505-4940-b8fa-8c57c8a3dbfb" providerId="AD" clId="Web-{838275EA-4565-715E-62FA-C0344BC48753}" dt="2022-02-25T19:30:15.611" v="1"/>
          <ac:picMkLst>
            <pc:docMk/>
            <pc:sldMk cId="3338694792" sldId="275"/>
            <ac:picMk id="3" creationId="{E9CA40DE-C6F7-403B-B55B-20C90A329D4A}"/>
          </ac:picMkLst>
        </pc:picChg>
        <pc:picChg chg="del">
          <ac:chgData name="Lee, Mason T." userId="S::leem65@my.erau.edu::636ccb16-7505-4940-b8fa-8c57c8a3dbfb" providerId="AD" clId="Web-{838275EA-4565-715E-62FA-C0344BC48753}" dt="2022-02-25T19:30:15.611" v="1"/>
          <ac:picMkLst>
            <pc:docMk/>
            <pc:sldMk cId="3338694792" sldId="275"/>
            <ac:picMk id="37" creationId="{8BEA9AF1-EF35-4EC4-862B-93C14919B564}"/>
          </ac:picMkLst>
        </pc:picChg>
        <pc:picChg chg="del">
          <ac:chgData name="Lee, Mason T." userId="S::leem65@my.erau.edu::636ccb16-7505-4940-b8fa-8c57c8a3dbfb" providerId="AD" clId="Web-{838275EA-4565-715E-62FA-C0344BC48753}" dt="2022-02-25T19:30:15.611" v="1"/>
          <ac:picMkLst>
            <pc:docMk/>
            <pc:sldMk cId="3338694792" sldId="275"/>
            <ac:picMk id="38" creationId="{16B3F6B1-E983-4566-8938-F7A73A78E093}"/>
          </ac:picMkLst>
        </pc:picChg>
        <pc:picChg chg="add">
          <ac:chgData name="Lee, Mason T." userId="S::leem65@my.erau.edu::636ccb16-7505-4940-b8fa-8c57c8a3dbfb" providerId="AD" clId="Web-{838275EA-4565-715E-62FA-C0344BC48753}" dt="2022-02-25T19:30:15.611" v="1"/>
          <ac:picMkLst>
            <pc:docMk/>
            <pc:sldMk cId="3338694792" sldId="275"/>
            <ac:picMk id="43" creationId="{CBECFFDC-94DB-4DA3-94FE-22FEDDA8FA30}"/>
          </ac:picMkLst>
        </pc:picChg>
        <pc:picChg chg="add">
          <ac:chgData name="Lee, Mason T." userId="S::leem65@my.erau.edu::636ccb16-7505-4940-b8fa-8c57c8a3dbfb" providerId="AD" clId="Web-{838275EA-4565-715E-62FA-C0344BC48753}" dt="2022-02-25T19:30:15.611" v="1"/>
          <ac:picMkLst>
            <pc:docMk/>
            <pc:sldMk cId="3338694792" sldId="275"/>
            <ac:picMk id="45" creationId="{98BF0107-3463-486E-B9EE-5A5727B4F7FB}"/>
          </ac:picMkLst>
        </pc:picChg>
      </pc:sldChg>
    </pc:docChg>
  </pc:docChgLst>
  <pc:docChgLst>
    <pc:chgData name="Morgan Yopp" userId="786c14f8-92a1-4b59-be9c-23fac5bb6ae2" providerId="ADAL" clId="{873CEC0F-8E72-4990-99DE-75E80591C5D9}"/>
    <pc:docChg chg="undo redo custSel addSld delSld modSld sldOrd">
      <pc:chgData name="Morgan Yopp" userId="786c14f8-92a1-4b59-be9c-23fac5bb6ae2" providerId="ADAL" clId="{873CEC0F-8E72-4990-99DE-75E80591C5D9}" dt="2022-02-25T09:02:41.891" v="2830"/>
      <pc:docMkLst>
        <pc:docMk/>
      </pc:docMkLst>
      <pc:sldChg chg="addSp delSp modSp mod setClrOvrMap">
        <pc:chgData name="Morgan Yopp" userId="786c14f8-92a1-4b59-be9c-23fac5bb6ae2" providerId="ADAL" clId="{873CEC0F-8E72-4990-99DE-75E80591C5D9}" dt="2022-02-25T08:41:21.821" v="2288" actId="26606"/>
        <pc:sldMkLst>
          <pc:docMk/>
          <pc:sldMk cId="951055272" sldId="257"/>
        </pc:sldMkLst>
        <pc:spChg chg="mod">
          <ac:chgData name="Morgan Yopp" userId="786c14f8-92a1-4b59-be9c-23fac5bb6ae2" providerId="ADAL" clId="{873CEC0F-8E72-4990-99DE-75E80591C5D9}" dt="2022-02-25T08:41:21.821" v="2288" actId="26606"/>
          <ac:spMkLst>
            <pc:docMk/>
            <pc:sldMk cId="951055272" sldId="257"/>
            <ac:spMk id="2" creationId="{A0E129EB-5552-49A0-B6BA-872E66F6EE02}"/>
          </ac:spMkLst>
        </pc:spChg>
        <pc:spChg chg="add del">
          <ac:chgData name="Morgan Yopp" userId="786c14f8-92a1-4b59-be9c-23fac5bb6ae2" providerId="ADAL" clId="{873CEC0F-8E72-4990-99DE-75E80591C5D9}" dt="2022-02-25T08:41:21.821" v="2288" actId="26606"/>
          <ac:spMkLst>
            <pc:docMk/>
            <pc:sldMk cId="951055272" sldId="257"/>
            <ac:spMk id="3" creationId="{52AB0945-419A-483D-B0A5-745870007492}"/>
          </ac:spMkLst>
        </pc:spChg>
        <pc:spChg chg="add del">
          <ac:chgData name="Morgan Yopp" userId="786c14f8-92a1-4b59-be9c-23fac5bb6ae2" providerId="ADAL" clId="{873CEC0F-8E72-4990-99DE-75E80591C5D9}" dt="2022-02-25T08:41:21.821" v="2288" actId="26606"/>
          <ac:spMkLst>
            <pc:docMk/>
            <pc:sldMk cId="951055272" sldId="257"/>
            <ac:spMk id="7" creationId="{50E53EDA-3B94-4F6B-9E86-D3BB9EBB9616}"/>
          </ac:spMkLst>
        </pc:spChg>
        <pc:graphicFrameChg chg="add del">
          <ac:chgData name="Morgan Yopp" userId="786c14f8-92a1-4b59-be9c-23fac5bb6ae2" providerId="ADAL" clId="{873CEC0F-8E72-4990-99DE-75E80591C5D9}" dt="2022-02-25T08:41:21.821" v="2288" actId="26606"/>
          <ac:graphicFrameMkLst>
            <pc:docMk/>
            <pc:sldMk cId="951055272" sldId="257"/>
            <ac:graphicFrameMk id="11" creationId="{6CBC8F61-C54C-4D9F-BA16-C3234421CCFF}"/>
          </ac:graphicFrameMkLst>
        </pc:graphicFrameChg>
        <pc:cxnChg chg="add del">
          <ac:chgData name="Morgan Yopp" userId="786c14f8-92a1-4b59-be9c-23fac5bb6ae2" providerId="ADAL" clId="{873CEC0F-8E72-4990-99DE-75E80591C5D9}" dt="2022-02-25T08:41:21.821" v="2288" actId="26606"/>
          <ac:cxnSpMkLst>
            <pc:docMk/>
            <pc:sldMk cId="951055272" sldId="257"/>
            <ac:cxnSpMk id="9" creationId="{30EFD79F-7790-479B-B7DB-BD0D8C101DDD}"/>
          </ac:cxnSpMkLst>
        </pc:cxnChg>
      </pc:sldChg>
      <pc:sldChg chg="modSp del mod">
        <pc:chgData name="Morgan Yopp" userId="786c14f8-92a1-4b59-be9c-23fac5bb6ae2" providerId="ADAL" clId="{873CEC0F-8E72-4990-99DE-75E80591C5D9}" dt="2022-02-25T08:39:28.374" v="2262" actId="47"/>
        <pc:sldMkLst>
          <pc:docMk/>
          <pc:sldMk cId="4006659298" sldId="259"/>
        </pc:sldMkLst>
        <pc:spChg chg="mod">
          <ac:chgData name="Morgan Yopp" userId="786c14f8-92a1-4b59-be9c-23fac5bb6ae2" providerId="ADAL" clId="{873CEC0F-8E72-4990-99DE-75E80591C5D9}" dt="2022-02-24T00:44:56.109" v="15" actId="20577"/>
          <ac:spMkLst>
            <pc:docMk/>
            <pc:sldMk cId="4006659298" sldId="259"/>
            <ac:spMk id="3" creationId="{03114F2D-72FE-478E-BBD0-4B7DA974FED0}"/>
          </ac:spMkLst>
        </pc:spChg>
      </pc:sldChg>
      <pc:sldChg chg="addSp delSp modSp del mod ord setBg setClrOvrMap">
        <pc:chgData name="Morgan Yopp" userId="786c14f8-92a1-4b59-be9c-23fac5bb6ae2" providerId="ADAL" clId="{873CEC0F-8E72-4990-99DE-75E80591C5D9}" dt="2022-02-25T08:05:31.044" v="1372" actId="47"/>
        <pc:sldMkLst>
          <pc:docMk/>
          <pc:sldMk cId="2889769494" sldId="261"/>
        </pc:sldMkLst>
        <pc:spChg chg="mod">
          <ac:chgData name="Morgan Yopp" userId="786c14f8-92a1-4b59-be9c-23fac5bb6ae2" providerId="ADAL" clId="{873CEC0F-8E72-4990-99DE-75E80591C5D9}" dt="2022-02-25T07:55:20.869" v="1044" actId="26606"/>
          <ac:spMkLst>
            <pc:docMk/>
            <pc:sldMk cId="2889769494" sldId="261"/>
            <ac:spMk id="2" creationId="{CC45FA44-CEFD-4EB0-984B-EDEFEE8CE172}"/>
          </ac:spMkLst>
        </pc:spChg>
        <pc:spChg chg="mod ord">
          <ac:chgData name="Morgan Yopp" userId="786c14f8-92a1-4b59-be9c-23fac5bb6ae2" providerId="ADAL" clId="{873CEC0F-8E72-4990-99DE-75E80591C5D9}" dt="2022-02-25T07:55:20.869" v="1044" actId="26606"/>
          <ac:spMkLst>
            <pc:docMk/>
            <pc:sldMk cId="2889769494" sldId="261"/>
            <ac:spMk id="3" creationId="{A9FF6217-FE9C-4399-B341-B68E877D3B35}"/>
          </ac:spMkLst>
        </pc:spChg>
        <pc:spChg chg="add del">
          <ac:chgData name="Morgan Yopp" userId="786c14f8-92a1-4b59-be9c-23fac5bb6ae2" providerId="ADAL" clId="{873CEC0F-8E72-4990-99DE-75E80591C5D9}" dt="2022-02-25T07:55:20.869" v="1044" actId="26606"/>
          <ac:spMkLst>
            <pc:docMk/>
            <pc:sldMk cId="2889769494" sldId="261"/>
            <ac:spMk id="7" creationId="{50E53EDA-3B94-4F6B-9E86-D3BB9EBB9616}"/>
          </ac:spMkLst>
        </pc:spChg>
        <pc:spChg chg="add del">
          <ac:chgData name="Morgan Yopp" userId="786c14f8-92a1-4b59-be9c-23fac5bb6ae2" providerId="ADAL" clId="{873CEC0F-8E72-4990-99DE-75E80591C5D9}" dt="2022-02-25T07:54:31.032" v="1024" actId="26606"/>
          <ac:spMkLst>
            <pc:docMk/>
            <pc:sldMk cId="2889769494" sldId="261"/>
            <ac:spMk id="13" creationId="{ED10CF64-F588-4794-80E9-12CBA1784939}"/>
          </ac:spMkLst>
        </pc:spChg>
        <pc:spChg chg="add del">
          <ac:chgData name="Morgan Yopp" userId="786c14f8-92a1-4b59-be9c-23fac5bb6ae2" providerId="ADAL" clId="{873CEC0F-8E72-4990-99DE-75E80591C5D9}" dt="2022-02-25T07:54:19.504" v="1016" actId="26606"/>
          <ac:spMkLst>
            <pc:docMk/>
            <pc:sldMk cId="2889769494" sldId="261"/>
            <ac:spMk id="14" creationId="{CBD94887-6A10-4F62-8EE1-B2BCFA1F380F}"/>
          </ac:spMkLst>
        </pc:spChg>
        <pc:spChg chg="add del">
          <ac:chgData name="Morgan Yopp" userId="786c14f8-92a1-4b59-be9c-23fac5bb6ae2" providerId="ADAL" clId="{873CEC0F-8E72-4990-99DE-75E80591C5D9}" dt="2022-02-25T07:54:32.633" v="1026" actId="26606"/>
          <ac:spMkLst>
            <pc:docMk/>
            <pc:sldMk cId="2889769494" sldId="261"/>
            <ac:spMk id="15" creationId="{CBD94887-6A10-4F62-8EE1-B2BCFA1F380F}"/>
          </ac:spMkLst>
        </pc:spChg>
        <pc:spChg chg="add del">
          <ac:chgData name="Morgan Yopp" userId="786c14f8-92a1-4b59-be9c-23fac5bb6ae2" providerId="ADAL" clId="{873CEC0F-8E72-4990-99DE-75E80591C5D9}" dt="2022-02-25T07:55:20.869" v="1044" actId="26606"/>
          <ac:spMkLst>
            <pc:docMk/>
            <pc:sldMk cId="2889769494" sldId="261"/>
            <ac:spMk id="18" creationId="{CBD94887-6A10-4F62-8EE1-B2BCFA1F380F}"/>
          </ac:spMkLst>
        </pc:spChg>
        <pc:spChg chg="mod">
          <ac:chgData name="Morgan Yopp" userId="786c14f8-92a1-4b59-be9c-23fac5bb6ae2" providerId="ADAL" clId="{873CEC0F-8E72-4990-99DE-75E80591C5D9}" dt="2022-02-25T07:55:25.516" v="1046"/>
          <ac:spMkLst>
            <pc:docMk/>
            <pc:sldMk cId="2889769494" sldId="261"/>
            <ac:spMk id="24" creationId="{FD3472C8-C4FB-4418-9341-29A6CC3CBC0D}"/>
          </ac:spMkLst>
        </pc:spChg>
        <pc:grpChg chg="add del mod ord">
          <ac:chgData name="Morgan Yopp" userId="786c14f8-92a1-4b59-be9c-23fac5bb6ae2" providerId="ADAL" clId="{873CEC0F-8E72-4990-99DE-75E80591C5D9}" dt="2022-02-25T07:57:46.790" v="1141"/>
          <ac:grpSpMkLst>
            <pc:docMk/>
            <pc:sldMk cId="2889769494" sldId="261"/>
            <ac:grpSpMk id="20" creationId="{B89ED1E2-863E-4362-BADA-49E22DBB11BB}"/>
          </ac:grpSpMkLst>
        </pc:grpChg>
        <pc:grpChg chg="mod">
          <ac:chgData name="Morgan Yopp" userId="786c14f8-92a1-4b59-be9c-23fac5bb6ae2" providerId="ADAL" clId="{873CEC0F-8E72-4990-99DE-75E80591C5D9}" dt="2022-02-25T07:55:25.516" v="1046"/>
          <ac:grpSpMkLst>
            <pc:docMk/>
            <pc:sldMk cId="2889769494" sldId="261"/>
            <ac:grpSpMk id="21" creationId="{7FBEE6E6-64F3-42CF-8646-2D0CECC054A2}"/>
          </ac:grpSpMkLst>
        </pc:grpChg>
        <pc:grpChg chg="mod">
          <ac:chgData name="Morgan Yopp" userId="786c14f8-92a1-4b59-be9c-23fac5bb6ae2" providerId="ADAL" clId="{873CEC0F-8E72-4990-99DE-75E80591C5D9}" dt="2022-02-25T07:55:25.516" v="1046"/>
          <ac:grpSpMkLst>
            <pc:docMk/>
            <pc:sldMk cId="2889769494" sldId="261"/>
            <ac:grpSpMk id="23" creationId="{010DBD5D-50C2-4A4E-BB27-C4EE732515D6}"/>
          </ac:grpSpMkLst>
        </pc:grpChg>
        <pc:picChg chg="add del mod ord modCrop">
          <ac:chgData name="Morgan Yopp" userId="786c14f8-92a1-4b59-be9c-23fac5bb6ae2" providerId="ADAL" clId="{873CEC0F-8E72-4990-99DE-75E80591C5D9}" dt="2022-02-25T07:55:21.327" v="1045"/>
          <ac:picMkLst>
            <pc:docMk/>
            <pc:sldMk cId="2889769494" sldId="261"/>
            <ac:picMk id="4" creationId="{C2B9A7D7-79CA-48AF-9797-BF5C2649E1FA}"/>
          </ac:picMkLst>
        </pc:picChg>
        <pc:picChg chg="add del">
          <ac:chgData name="Morgan Yopp" userId="786c14f8-92a1-4b59-be9c-23fac5bb6ae2" providerId="ADAL" clId="{873CEC0F-8E72-4990-99DE-75E80591C5D9}" dt="2022-02-25T07:54:31.032" v="1024" actId="26606"/>
          <ac:picMkLst>
            <pc:docMk/>
            <pc:sldMk cId="2889769494" sldId="261"/>
            <ac:picMk id="11" creationId="{0C8B7D16-051E-4562-B872-ABF369C457CA}"/>
          </ac:picMkLst>
        </pc:picChg>
        <pc:picChg chg="add del">
          <ac:chgData name="Morgan Yopp" userId="786c14f8-92a1-4b59-be9c-23fac5bb6ae2" providerId="ADAL" clId="{873CEC0F-8E72-4990-99DE-75E80591C5D9}" dt="2022-02-25T07:54:19.504" v="1016" actId="26606"/>
          <ac:picMkLst>
            <pc:docMk/>
            <pc:sldMk cId="2889769494" sldId="261"/>
            <ac:picMk id="16" creationId="{A3D512BA-228A-4979-9312-ACD246E1099D}"/>
          </ac:picMkLst>
        </pc:picChg>
        <pc:picChg chg="add del">
          <ac:chgData name="Morgan Yopp" userId="786c14f8-92a1-4b59-be9c-23fac5bb6ae2" providerId="ADAL" clId="{873CEC0F-8E72-4990-99DE-75E80591C5D9}" dt="2022-02-25T07:54:32.633" v="1026" actId="26606"/>
          <ac:picMkLst>
            <pc:docMk/>
            <pc:sldMk cId="2889769494" sldId="261"/>
            <ac:picMk id="17" creationId="{A3D512BA-228A-4979-9312-ACD246E1099D}"/>
          </ac:picMkLst>
        </pc:picChg>
        <pc:picChg chg="add del">
          <ac:chgData name="Morgan Yopp" userId="786c14f8-92a1-4b59-be9c-23fac5bb6ae2" providerId="ADAL" clId="{873CEC0F-8E72-4990-99DE-75E80591C5D9}" dt="2022-02-25T07:55:20.869" v="1044" actId="26606"/>
          <ac:picMkLst>
            <pc:docMk/>
            <pc:sldMk cId="2889769494" sldId="261"/>
            <ac:picMk id="19" creationId="{A3D512BA-228A-4979-9312-ACD246E1099D}"/>
          </ac:picMkLst>
        </pc:picChg>
        <pc:picChg chg="mod">
          <ac:chgData name="Morgan Yopp" userId="786c14f8-92a1-4b59-be9c-23fac5bb6ae2" providerId="ADAL" clId="{873CEC0F-8E72-4990-99DE-75E80591C5D9}" dt="2022-02-25T07:55:25.516" v="1046"/>
          <ac:picMkLst>
            <pc:docMk/>
            <pc:sldMk cId="2889769494" sldId="261"/>
            <ac:picMk id="22" creationId="{48B53D09-31AA-4C66-B0F5-9BC2F6192B10}"/>
          </ac:picMkLst>
        </pc:picChg>
        <pc:picChg chg="mod">
          <ac:chgData name="Morgan Yopp" userId="786c14f8-92a1-4b59-be9c-23fac5bb6ae2" providerId="ADAL" clId="{873CEC0F-8E72-4990-99DE-75E80591C5D9}" dt="2022-02-25T07:55:25.516" v="1046"/>
          <ac:picMkLst>
            <pc:docMk/>
            <pc:sldMk cId="2889769494" sldId="261"/>
            <ac:picMk id="25" creationId="{78121C61-1158-495F-9635-1C7583A4D791}"/>
          </ac:picMkLst>
        </pc:picChg>
        <pc:picChg chg="mod">
          <ac:chgData name="Morgan Yopp" userId="786c14f8-92a1-4b59-be9c-23fac5bb6ae2" providerId="ADAL" clId="{873CEC0F-8E72-4990-99DE-75E80591C5D9}" dt="2022-02-25T07:55:25.516" v="1046"/>
          <ac:picMkLst>
            <pc:docMk/>
            <pc:sldMk cId="2889769494" sldId="261"/>
            <ac:picMk id="26" creationId="{C0BCBC20-8D7D-4147-ADE0-6E98948583B8}"/>
          </ac:picMkLst>
        </pc:picChg>
        <pc:picChg chg="mod">
          <ac:chgData name="Morgan Yopp" userId="786c14f8-92a1-4b59-be9c-23fac5bb6ae2" providerId="ADAL" clId="{873CEC0F-8E72-4990-99DE-75E80591C5D9}" dt="2022-02-25T07:55:25.516" v="1046"/>
          <ac:picMkLst>
            <pc:docMk/>
            <pc:sldMk cId="2889769494" sldId="261"/>
            <ac:picMk id="27" creationId="{8252EC01-1E41-483B-96D9-EC9A78AF6179}"/>
          </ac:picMkLst>
        </pc:picChg>
        <pc:picChg chg="mod">
          <ac:chgData name="Morgan Yopp" userId="786c14f8-92a1-4b59-be9c-23fac5bb6ae2" providerId="ADAL" clId="{873CEC0F-8E72-4990-99DE-75E80591C5D9}" dt="2022-02-25T07:57:23.987" v="1134" actId="29295"/>
          <ac:picMkLst>
            <pc:docMk/>
            <pc:sldMk cId="2889769494" sldId="261"/>
            <ac:picMk id="28" creationId="{DFBB69A9-B12A-441D-A828-38C8E87EBAA8}"/>
          </ac:picMkLst>
        </pc:picChg>
        <pc:picChg chg="mod">
          <ac:chgData name="Morgan Yopp" userId="786c14f8-92a1-4b59-be9c-23fac5bb6ae2" providerId="ADAL" clId="{873CEC0F-8E72-4990-99DE-75E80591C5D9}" dt="2022-02-25T07:55:25.516" v="1046"/>
          <ac:picMkLst>
            <pc:docMk/>
            <pc:sldMk cId="2889769494" sldId="261"/>
            <ac:picMk id="29" creationId="{9364230D-4B25-4BE8-B590-3BA7E8E5C99A}"/>
          </ac:picMkLst>
        </pc:picChg>
        <pc:picChg chg="mod">
          <ac:chgData name="Morgan Yopp" userId="786c14f8-92a1-4b59-be9c-23fac5bb6ae2" providerId="ADAL" clId="{873CEC0F-8E72-4990-99DE-75E80591C5D9}" dt="2022-02-25T07:55:25.516" v="1046"/>
          <ac:picMkLst>
            <pc:docMk/>
            <pc:sldMk cId="2889769494" sldId="261"/>
            <ac:picMk id="30" creationId="{4E963B3A-A85A-44B8-BF22-2AFE8563EE17}"/>
          </ac:picMkLst>
        </pc:picChg>
        <pc:picChg chg="mod">
          <ac:chgData name="Morgan Yopp" userId="786c14f8-92a1-4b59-be9c-23fac5bb6ae2" providerId="ADAL" clId="{873CEC0F-8E72-4990-99DE-75E80591C5D9}" dt="2022-02-25T07:55:25.516" v="1046"/>
          <ac:picMkLst>
            <pc:docMk/>
            <pc:sldMk cId="2889769494" sldId="261"/>
            <ac:picMk id="31" creationId="{C392CF83-9E79-45D2-BFAE-42E1EA3F2846}"/>
          </ac:picMkLst>
        </pc:picChg>
        <pc:picChg chg="mod">
          <ac:chgData name="Morgan Yopp" userId="786c14f8-92a1-4b59-be9c-23fac5bb6ae2" providerId="ADAL" clId="{873CEC0F-8E72-4990-99DE-75E80591C5D9}" dt="2022-02-25T07:55:25.516" v="1046"/>
          <ac:picMkLst>
            <pc:docMk/>
            <pc:sldMk cId="2889769494" sldId="261"/>
            <ac:picMk id="32" creationId="{C1F5D6EB-7E93-425F-8BCF-D131C776FC5A}"/>
          </ac:picMkLst>
        </pc:picChg>
        <pc:picChg chg="mod">
          <ac:chgData name="Morgan Yopp" userId="786c14f8-92a1-4b59-be9c-23fac5bb6ae2" providerId="ADAL" clId="{873CEC0F-8E72-4990-99DE-75E80591C5D9}" dt="2022-02-25T07:55:25.516" v="1046"/>
          <ac:picMkLst>
            <pc:docMk/>
            <pc:sldMk cId="2889769494" sldId="261"/>
            <ac:picMk id="33" creationId="{F511375A-6A1D-4443-9343-B997B652DC31}"/>
          </ac:picMkLst>
        </pc:picChg>
        <pc:picChg chg="mod">
          <ac:chgData name="Morgan Yopp" userId="786c14f8-92a1-4b59-be9c-23fac5bb6ae2" providerId="ADAL" clId="{873CEC0F-8E72-4990-99DE-75E80591C5D9}" dt="2022-02-25T07:55:25.516" v="1046"/>
          <ac:picMkLst>
            <pc:docMk/>
            <pc:sldMk cId="2889769494" sldId="261"/>
            <ac:picMk id="34" creationId="{E9C352FC-1EDF-453C-8C5E-7C5153E6FFE2}"/>
          </ac:picMkLst>
        </pc:picChg>
        <pc:picChg chg="mod">
          <ac:chgData name="Morgan Yopp" userId="786c14f8-92a1-4b59-be9c-23fac5bb6ae2" providerId="ADAL" clId="{873CEC0F-8E72-4990-99DE-75E80591C5D9}" dt="2022-02-25T07:55:25.516" v="1046"/>
          <ac:picMkLst>
            <pc:docMk/>
            <pc:sldMk cId="2889769494" sldId="261"/>
            <ac:picMk id="35" creationId="{D0897065-708E-48E6-82D3-F98D1D3236F5}"/>
          </ac:picMkLst>
        </pc:picChg>
        <pc:picChg chg="mod">
          <ac:chgData name="Morgan Yopp" userId="786c14f8-92a1-4b59-be9c-23fac5bb6ae2" providerId="ADAL" clId="{873CEC0F-8E72-4990-99DE-75E80591C5D9}" dt="2022-02-25T07:55:25.516" v="1046"/>
          <ac:picMkLst>
            <pc:docMk/>
            <pc:sldMk cId="2889769494" sldId="261"/>
            <ac:picMk id="36" creationId="{5FE10778-E72D-4E75-A732-A7A8F6D6EBA0}"/>
          </ac:picMkLst>
        </pc:picChg>
        <pc:picChg chg="mod">
          <ac:chgData name="Morgan Yopp" userId="786c14f8-92a1-4b59-be9c-23fac5bb6ae2" providerId="ADAL" clId="{873CEC0F-8E72-4990-99DE-75E80591C5D9}" dt="2022-02-25T07:55:25.516" v="1046"/>
          <ac:picMkLst>
            <pc:docMk/>
            <pc:sldMk cId="2889769494" sldId="261"/>
            <ac:picMk id="37" creationId="{62E48129-3E24-4C4A-91AB-B060C62B33C9}"/>
          </ac:picMkLst>
        </pc:picChg>
        <pc:picChg chg="mod">
          <ac:chgData name="Morgan Yopp" userId="786c14f8-92a1-4b59-be9c-23fac5bb6ae2" providerId="ADAL" clId="{873CEC0F-8E72-4990-99DE-75E80591C5D9}" dt="2022-02-25T07:55:25.516" v="1046"/>
          <ac:picMkLst>
            <pc:docMk/>
            <pc:sldMk cId="2889769494" sldId="261"/>
            <ac:picMk id="38" creationId="{57353951-86A5-4F26-A366-B3F0A04A10AB}"/>
          </ac:picMkLst>
        </pc:picChg>
        <pc:picChg chg="mod">
          <ac:chgData name="Morgan Yopp" userId="786c14f8-92a1-4b59-be9c-23fac5bb6ae2" providerId="ADAL" clId="{873CEC0F-8E72-4990-99DE-75E80591C5D9}" dt="2022-02-25T07:55:25.516" v="1046"/>
          <ac:picMkLst>
            <pc:docMk/>
            <pc:sldMk cId="2889769494" sldId="261"/>
            <ac:picMk id="39" creationId="{FE48CBEE-F0C1-48B0-A6AD-664B2AD0730F}"/>
          </ac:picMkLst>
        </pc:picChg>
        <pc:picChg chg="mod">
          <ac:chgData name="Morgan Yopp" userId="786c14f8-92a1-4b59-be9c-23fac5bb6ae2" providerId="ADAL" clId="{873CEC0F-8E72-4990-99DE-75E80591C5D9}" dt="2022-02-25T07:55:25.516" v="1046"/>
          <ac:picMkLst>
            <pc:docMk/>
            <pc:sldMk cId="2889769494" sldId="261"/>
            <ac:picMk id="40" creationId="{289B1BCA-ACEE-4C4C-97A7-3AE13B179330}"/>
          </ac:picMkLst>
        </pc:picChg>
        <pc:picChg chg="mod">
          <ac:chgData name="Morgan Yopp" userId="786c14f8-92a1-4b59-be9c-23fac5bb6ae2" providerId="ADAL" clId="{873CEC0F-8E72-4990-99DE-75E80591C5D9}" dt="2022-02-25T07:55:25.516" v="1046"/>
          <ac:picMkLst>
            <pc:docMk/>
            <pc:sldMk cId="2889769494" sldId="261"/>
            <ac:picMk id="41" creationId="{904A0F1D-1F06-4BF6-8BA0-6A1768A3BF7D}"/>
          </ac:picMkLst>
        </pc:picChg>
        <pc:picChg chg="mod">
          <ac:chgData name="Morgan Yopp" userId="786c14f8-92a1-4b59-be9c-23fac5bb6ae2" providerId="ADAL" clId="{873CEC0F-8E72-4990-99DE-75E80591C5D9}" dt="2022-02-25T07:55:25.516" v="1046"/>
          <ac:picMkLst>
            <pc:docMk/>
            <pc:sldMk cId="2889769494" sldId="261"/>
            <ac:picMk id="42" creationId="{F4C354BD-64A2-460C-A6FF-C1A289CA0E43}"/>
          </ac:picMkLst>
        </pc:picChg>
        <pc:cxnChg chg="add del">
          <ac:chgData name="Morgan Yopp" userId="786c14f8-92a1-4b59-be9c-23fac5bb6ae2" providerId="ADAL" clId="{873CEC0F-8E72-4990-99DE-75E80591C5D9}" dt="2022-02-25T07:55:20.869" v="1044" actId="26606"/>
          <ac:cxnSpMkLst>
            <pc:docMk/>
            <pc:sldMk cId="2889769494" sldId="261"/>
            <ac:cxnSpMk id="9" creationId="{30EFD79F-7790-479B-B7DB-BD0D8C101DDD}"/>
          </ac:cxnSpMkLst>
        </pc:cxnChg>
      </pc:sldChg>
      <pc:sldChg chg="addSp delSp modSp mod setBg setClrOvrMap">
        <pc:chgData name="Morgan Yopp" userId="786c14f8-92a1-4b59-be9c-23fac5bb6ae2" providerId="ADAL" clId="{873CEC0F-8E72-4990-99DE-75E80591C5D9}" dt="2022-02-25T08:44:08.462" v="2372" actId="1076"/>
        <pc:sldMkLst>
          <pc:docMk/>
          <pc:sldMk cId="2514133515" sldId="265"/>
        </pc:sldMkLst>
        <pc:spChg chg="mod">
          <ac:chgData name="Morgan Yopp" userId="786c14f8-92a1-4b59-be9c-23fac5bb6ae2" providerId="ADAL" clId="{873CEC0F-8E72-4990-99DE-75E80591C5D9}" dt="2022-02-25T07:24:25.820" v="288" actId="1076"/>
          <ac:spMkLst>
            <pc:docMk/>
            <pc:sldMk cId="2514133515" sldId="265"/>
            <ac:spMk id="2" creationId="{5170E6A3-BED2-4795-8D15-F6CE9ADBC7AA}"/>
          </ac:spMkLst>
        </pc:spChg>
        <pc:spChg chg="add del">
          <ac:chgData name="Morgan Yopp" userId="786c14f8-92a1-4b59-be9c-23fac5bb6ae2" providerId="ADAL" clId="{873CEC0F-8E72-4990-99DE-75E80591C5D9}" dt="2022-02-25T07:19:31.445" v="220" actId="26606"/>
          <ac:spMkLst>
            <pc:docMk/>
            <pc:sldMk cId="2514133515" sldId="265"/>
            <ac:spMk id="12" creationId="{4117F0C1-BCBB-40C7-99D6-F703E7A4B5F3}"/>
          </ac:spMkLst>
        </pc:spChg>
        <pc:spChg chg="add del">
          <ac:chgData name="Morgan Yopp" userId="786c14f8-92a1-4b59-be9c-23fac5bb6ae2" providerId="ADAL" clId="{873CEC0F-8E72-4990-99DE-75E80591C5D9}" dt="2022-02-25T07:19:31.445" v="220" actId="26606"/>
          <ac:spMkLst>
            <pc:docMk/>
            <pc:sldMk cId="2514133515" sldId="265"/>
            <ac:spMk id="14" creationId="{D1A5D8BC-B41A-4E96-91C4-D60F5162257E}"/>
          </ac:spMkLst>
        </pc:spChg>
        <pc:spChg chg="add del">
          <ac:chgData name="Morgan Yopp" userId="786c14f8-92a1-4b59-be9c-23fac5bb6ae2" providerId="ADAL" clId="{873CEC0F-8E72-4990-99DE-75E80591C5D9}" dt="2022-02-25T07:19:31.445" v="220" actId="26606"/>
          <ac:spMkLst>
            <pc:docMk/>
            <pc:sldMk cId="2514133515" sldId="265"/>
            <ac:spMk id="15" creationId="{51287385-D3EA-47A8-A127-6061791ADBB6}"/>
          </ac:spMkLst>
        </pc:spChg>
        <pc:spChg chg="add del">
          <ac:chgData name="Morgan Yopp" userId="786c14f8-92a1-4b59-be9c-23fac5bb6ae2" providerId="ADAL" clId="{873CEC0F-8E72-4990-99DE-75E80591C5D9}" dt="2022-02-25T07:22:34.418" v="261" actId="26606"/>
          <ac:spMkLst>
            <pc:docMk/>
            <pc:sldMk cId="2514133515" sldId="265"/>
            <ac:spMk id="21" creationId="{CFF5BED3-4EE4-425F-A016-C272586B88E5}"/>
          </ac:spMkLst>
        </pc:spChg>
        <pc:spChg chg="add del">
          <ac:chgData name="Morgan Yopp" userId="786c14f8-92a1-4b59-be9c-23fac5bb6ae2" providerId="ADAL" clId="{873CEC0F-8E72-4990-99DE-75E80591C5D9}" dt="2022-02-25T07:22:34.418" v="261" actId="26606"/>
          <ac:spMkLst>
            <pc:docMk/>
            <pc:sldMk cId="2514133515" sldId="265"/>
            <ac:spMk id="23" creationId="{D856B4CA-4519-432C-ABFD-F2AE5D70E09C}"/>
          </ac:spMkLst>
        </pc:spChg>
        <pc:spChg chg="add del">
          <ac:chgData name="Morgan Yopp" userId="786c14f8-92a1-4b59-be9c-23fac5bb6ae2" providerId="ADAL" clId="{873CEC0F-8E72-4990-99DE-75E80591C5D9}" dt="2022-02-25T07:22:34.418" v="261" actId="26606"/>
          <ac:spMkLst>
            <pc:docMk/>
            <pc:sldMk cId="2514133515" sldId="265"/>
            <ac:spMk id="25" creationId="{61D03B64-A2F8-4473-8457-9A6A36B67B89}"/>
          </ac:spMkLst>
        </pc:spChg>
        <pc:spChg chg="add del">
          <ac:chgData name="Morgan Yopp" userId="786c14f8-92a1-4b59-be9c-23fac5bb6ae2" providerId="ADAL" clId="{873CEC0F-8E72-4990-99DE-75E80591C5D9}" dt="2022-02-25T07:23:07.361" v="276" actId="26606"/>
          <ac:spMkLst>
            <pc:docMk/>
            <pc:sldMk cId="2514133515" sldId="265"/>
            <ac:spMk id="26" creationId="{CBD94887-6A10-4F62-8EE1-B2BCFA1F380F}"/>
          </ac:spMkLst>
        </pc:spChg>
        <pc:spChg chg="add">
          <ac:chgData name="Morgan Yopp" userId="786c14f8-92a1-4b59-be9c-23fac5bb6ae2" providerId="ADAL" clId="{873CEC0F-8E72-4990-99DE-75E80591C5D9}" dt="2022-02-25T07:23:07.393" v="277" actId="26606"/>
          <ac:spMkLst>
            <pc:docMk/>
            <pc:sldMk cId="2514133515" sldId="265"/>
            <ac:spMk id="33" creationId="{CBD94887-6A10-4F62-8EE1-B2BCFA1F380F}"/>
          </ac:spMkLst>
        </pc:spChg>
        <pc:graphicFrameChg chg="mod modGraphic">
          <ac:chgData name="Morgan Yopp" userId="786c14f8-92a1-4b59-be9c-23fac5bb6ae2" providerId="ADAL" clId="{873CEC0F-8E72-4990-99DE-75E80591C5D9}" dt="2022-02-25T08:44:08.462" v="2372" actId="1076"/>
          <ac:graphicFrameMkLst>
            <pc:docMk/>
            <pc:sldMk cId="2514133515" sldId="265"/>
            <ac:graphicFrameMk id="16" creationId="{95E0C51C-C84A-402E-9F85-45BE21FE6CA7}"/>
          </ac:graphicFrameMkLst>
        </pc:graphicFrameChg>
        <pc:picChg chg="add del">
          <ac:chgData name="Morgan Yopp" userId="786c14f8-92a1-4b59-be9c-23fac5bb6ae2" providerId="ADAL" clId="{873CEC0F-8E72-4990-99DE-75E80591C5D9}" dt="2022-02-25T07:19:31.445" v="220" actId="26606"/>
          <ac:picMkLst>
            <pc:docMk/>
            <pc:sldMk cId="2514133515" sldId="265"/>
            <ac:picMk id="13" creationId="{0D321D5F-FA18-4271-9EAA-0BEA14116BB5}"/>
          </ac:picMkLst>
        </pc:picChg>
        <pc:picChg chg="add del">
          <ac:chgData name="Morgan Yopp" userId="786c14f8-92a1-4b59-be9c-23fac5bb6ae2" providerId="ADAL" clId="{873CEC0F-8E72-4990-99DE-75E80591C5D9}" dt="2022-02-25T07:22:34.418" v="261" actId="26606"/>
          <ac:picMkLst>
            <pc:docMk/>
            <pc:sldMk cId="2514133515" sldId="265"/>
            <ac:picMk id="18" creationId="{01C3CE7E-C09F-4DAB-A9B8-00CB40334B33}"/>
          </ac:picMkLst>
        </pc:picChg>
        <pc:picChg chg="add del">
          <ac:chgData name="Morgan Yopp" userId="786c14f8-92a1-4b59-be9c-23fac5bb6ae2" providerId="ADAL" clId="{873CEC0F-8E72-4990-99DE-75E80591C5D9}" dt="2022-02-25T07:23:07.361" v="276" actId="26606"/>
          <ac:picMkLst>
            <pc:docMk/>
            <pc:sldMk cId="2514133515" sldId="265"/>
            <ac:picMk id="31" creationId="{A3D512BA-228A-4979-9312-ACD246E1099D}"/>
          </ac:picMkLst>
        </pc:picChg>
        <pc:picChg chg="add">
          <ac:chgData name="Morgan Yopp" userId="786c14f8-92a1-4b59-be9c-23fac5bb6ae2" providerId="ADAL" clId="{873CEC0F-8E72-4990-99DE-75E80591C5D9}" dt="2022-02-25T07:23:07.393" v="277" actId="26606"/>
          <ac:picMkLst>
            <pc:docMk/>
            <pc:sldMk cId="2514133515" sldId="265"/>
            <ac:picMk id="34" creationId="{A3D512BA-228A-4979-9312-ACD246E1099D}"/>
          </ac:picMkLst>
        </pc:picChg>
      </pc:sldChg>
      <pc:sldChg chg="addSp delSp modSp mod ord setBg setClrOvrMap">
        <pc:chgData name="Morgan Yopp" userId="786c14f8-92a1-4b59-be9c-23fac5bb6ae2" providerId="ADAL" clId="{873CEC0F-8E72-4990-99DE-75E80591C5D9}" dt="2022-02-25T09:02:02.861" v="2828" actId="12100"/>
        <pc:sldMkLst>
          <pc:docMk/>
          <pc:sldMk cId="684161309" sldId="266"/>
        </pc:sldMkLst>
        <pc:spChg chg="mod">
          <ac:chgData name="Morgan Yopp" userId="786c14f8-92a1-4b59-be9c-23fac5bb6ae2" providerId="ADAL" clId="{873CEC0F-8E72-4990-99DE-75E80591C5D9}" dt="2022-02-25T08:52:56.247" v="2454" actId="26606"/>
          <ac:spMkLst>
            <pc:docMk/>
            <pc:sldMk cId="684161309" sldId="266"/>
            <ac:spMk id="2" creationId="{CC45FA44-CEFD-4EB0-984B-EDEFEE8CE172}"/>
          </ac:spMkLst>
        </pc:spChg>
        <pc:spChg chg="add del mod">
          <ac:chgData name="Morgan Yopp" userId="786c14f8-92a1-4b59-be9c-23fac5bb6ae2" providerId="ADAL" clId="{873CEC0F-8E72-4990-99DE-75E80591C5D9}" dt="2022-02-25T08:50:35.433" v="2433" actId="26606"/>
          <ac:spMkLst>
            <pc:docMk/>
            <pc:sldMk cId="684161309" sldId="266"/>
            <ac:spMk id="3" creationId="{A9FF6217-FE9C-4399-B341-B68E877D3B35}"/>
          </ac:spMkLst>
        </pc:spChg>
        <pc:spChg chg="add del">
          <ac:chgData name="Morgan Yopp" userId="786c14f8-92a1-4b59-be9c-23fac5bb6ae2" providerId="ADAL" clId="{873CEC0F-8E72-4990-99DE-75E80591C5D9}" dt="2022-02-25T08:50:35.433" v="2433" actId="26606"/>
          <ac:spMkLst>
            <pc:docMk/>
            <pc:sldMk cId="684161309" sldId="266"/>
            <ac:spMk id="5" creationId="{50E53EDA-3B94-4F6B-9E86-D3BB9EBB9616}"/>
          </ac:spMkLst>
        </pc:spChg>
        <pc:spChg chg="add del mod">
          <ac:chgData name="Morgan Yopp" userId="786c14f8-92a1-4b59-be9c-23fac5bb6ae2" providerId="ADAL" clId="{873CEC0F-8E72-4990-99DE-75E80591C5D9}" dt="2022-02-25T08:53:16.866" v="2460" actId="478"/>
          <ac:spMkLst>
            <pc:docMk/>
            <pc:sldMk cId="684161309" sldId="266"/>
            <ac:spMk id="7" creationId="{907ABFFD-D8E3-4949-A1DC-D7E580978149}"/>
          </ac:spMkLst>
        </pc:spChg>
        <pc:spChg chg="add del">
          <ac:chgData name="Morgan Yopp" userId="786c14f8-92a1-4b59-be9c-23fac5bb6ae2" providerId="ADAL" clId="{873CEC0F-8E72-4990-99DE-75E80591C5D9}" dt="2022-02-25T08:50:35.385" v="2432" actId="26606"/>
          <ac:spMkLst>
            <pc:docMk/>
            <pc:sldMk cId="684161309" sldId="266"/>
            <ac:spMk id="11" creationId="{6A166780-9337-4437-95D3-5EA9D55AAAC5}"/>
          </ac:spMkLst>
        </pc:spChg>
        <pc:spChg chg="add del">
          <ac:chgData name="Morgan Yopp" userId="786c14f8-92a1-4b59-be9c-23fac5bb6ae2" providerId="ADAL" clId="{873CEC0F-8E72-4990-99DE-75E80591C5D9}" dt="2022-02-25T08:50:35.385" v="2432" actId="26606"/>
          <ac:spMkLst>
            <pc:docMk/>
            <pc:sldMk cId="684161309" sldId="266"/>
            <ac:spMk id="14" creationId="{EB3D0F40-BF1F-4120-945D-90C5AAD6E35A}"/>
          </ac:spMkLst>
        </pc:spChg>
        <pc:spChg chg="add del">
          <ac:chgData name="Morgan Yopp" userId="786c14f8-92a1-4b59-be9c-23fac5bb6ae2" providerId="ADAL" clId="{873CEC0F-8E72-4990-99DE-75E80591C5D9}" dt="2022-02-25T08:50:35.385" v="2432" actId="26606"/>
          <ac:spMkLst>
            <pc:docMk/>
            <pc:sldMk cId="684161309" sldId="266"/>
            <ac:spMk id="18" creationId="{66F4F323-644B-4A47-97E9-BFB73840F402}"/>
          </ac:spMkLst>
        </pc:spChg>
        <pc:spChg chg="add del">
          <ac:chgData name="Morgan Yopp" userId="786c14f8-92a1-4b59-be9c-23fac5bb6ae2" providerId="ADAL" clId="{873CEC0F-8E72-4990-99DE-75E80591C5D9}" dt="2022-02-25T08:52:56.247" v="2454" actId="26606"/>
          <ac:spMkLst>
            <pc:docMk/>
            <pc:sldMk cId="684161309" sldId="266"/>
            <ac:spMk id="20" creationId="{75F65CD9-825D-44BD-8681-D42D260D4C63}"/>
          </ac:spMkLst>
        </pc:spChg>
        <pc:spChg chg="add del">
          <ac:chgData name="Morgan Yopp" userId="786c14f8-92a1-4b59-be9c-23fac5bb6ae2" providerId="ADAL" clId="{873CEC0F-8E72-4990-99DE-75E80591C5D9}" dt="2022-02-25T08:52:56.247" v="2454" actId="26606"/>
          <ac:spMkLst>
            <pc:docMk/>
            <pc:sldMk cId="684161309" sldId="266"/>
            <ac:spMk id="21" creationId="{B2F64C47-BE0B-4DA4-A62F-C6922DD2082F}"/>
          </ac:spMkLst>
        </pc:spChg>
        <pc:spChg chg="add del">
          <ac:chgData name="Morgan Yopp" userId="786c14f8-92a1-4b59-be9c-23fac5bb6ae2" providerId="ADAL" clId="{873CEC0F-8E72-4990-99DE-75E80591C5D9}" dt="2022-02-25T08:52:41.089" v="2452" actId="26606"/>
          <ac:spMkLst>
            <pc:docMk/>
            <pc:sldMk cId="684161309" sldId="266"/>
            <ac:spMk id="27" creationId="{75F65CD9-825D-44BD-8681-D42D260D4C63}"/>
          </ac:spMkLst>
        </pc:spChg>
        <pc:spChg chg="add del">
          <ac:chgData name="Morgan Yopp" userId="786c14f8-92a1-4b59-be9c-23fac5bb6ae2" providerId="ADAL" clId="{873CEC0F-8E72-4990-99DE-75E80591C5D9}" dt="2022-02-25T08:52:41.089" v="2452" actId="26606"/>
          <ac:spMkLst>
            <pc:docMk/>
            <pc:sldMk cId="684161309" sldId="266"/>
            <ac:spMk id="29" creationId="{B2F64C47-BE0B-4DA4-A62F-C6922DD2082F}"/>
          </ac:spMkLst>
        </pc:spChg>
        <pc:spChg chg="add del">
          <ac:chgData name="Morgan Yopp" userId="786c14f8-92a1-4b59-be9c-23fac5bb6ae2" providerId="ADAL" clId="{873CEC0F-8E72-4990-99DE-75E80591C5D9}" dt="2022-02-25T08:52:21.120" v="2445" actId="26606"/>
          <ac:spMkLst>
            <pc:docMk/>
            <pc:sldMk cId="684161309" sldId="266"/>
            <ac:spMk id="34" creationId="{77580997-46DA-48C1-9929-FE4F5CE96256}"/>
          </ac:spMkLst>
        </pc:spChg>
        <pc:spChg chg="add del">
          <ac:chgData name="Morgan Yopp" userId="786c14f8-92a1-4b59-be9c-23fac5bb6ae2" providerId="ADAL" clId="{873CEC0F-8E72-4990-99DE-75E80591C5D9}" dt="2022-02-25T08:52:21.120" v="2445" actId="26606"/>
          <ac:spMkLst>
            <pc:docMk/>
            <pc:sldMk cId="684161309" sldId="266"/>
            <ac:spMk id="38" creationId="{80A7F0DD-3DB5-48D0-A338-52932ECF5681}"/>
          </ac:spMkLst>
        </pc:spChg>
        <pc:graphicFrameChg chg="add del">
          <ac:chgData name="Morgan Yopp" userId="786c14f8-92a1-4b59-be9c-23fac5bb6ae2" providerId="ADAL" clId="{873CEC0F-8E72-4990-99DE-75E80591C5D9}" dt="2022-02-25T08:50:32.353" v="2430" actId="26606"/>
          <ac:graphicFrameMkLst>
            <pc:docMk/>
            <pc:sldMk cId="684161309" sldId="266"/>
            <ac:graphicFrameMk id="9" creationId="{9C059C5C-7BD4-48EA-ADF4-BB9E3F60F6C7}"/>
          </ac:graphicFrameMkLst>
        </pc:graphicFrameChg>
        <pc:graphicFrameChg chg="add del">
          <ac:chgData name="Morgan Yopp" userId="786c14f8-92a1-4b59-be9c-23fac5bb6ae2" providerId="ADAL" clId="{873CEC0F-8E72-4990-99DE-75E80591C5D9}" dt="2022-02-25T08:50:35.385" v="2432" actId="26606"/>
          <ac:graphicFrameMkLst>
            <pc:docMk/>
            <pc:sldMk cId="684161309" sldId="266"/>
            <ac:graphicFrameMk id="13" creationId="{A6185404-90B5-4C69-A860-C51FCB48A6B4}"/>
          </ac:graphicFrameMkLst>
        </pc:graphicFrameChg>
        <pc:graphicFrameChg chg="add del mod modGraphic">
          <ac:chgData name="Morgan Yopp" userId="786c14f8-92a1-4b59-be9c-23fac5bb6ae2" providerId="ADAL" clId="{873CEC0F-8E72-4990-99DE-75E80591C5D9}" dt="2022-02-25T08:53:01.596" v="2455" actId="478"/>
          <ac:graphicFrameMkLst>
            <pc:docMk/>
            <pc:sldMk cId="684161309" sldId="266"/>
            <ac:graphicFrameMk id="22" creationId="{7C7F2175-5527-45D1-ABDE-A643C8AFF518}"/>
          </ac:graphicFrameMkLst>
        </pc:graphicFrameChg>
        <pc:graphicFrameChg chg="add mod">
          <ac:chgData name="Morgan Yopp" userId="786c14f8-92a1-4b59-be9c-23fac5bb6ae2" providerId="ADAL" clId="{873CEC0F-8E72-4990-99DE-75E80591C5D9}" dt="2022-02-25T09:02:02.861" v="2828" actId="12100"/>
          <ac:graphicFrameMkLst>
            <pc:docMk/>
            <pc:sldMk cId="684161309" sldId="266"/>
            <ac:graphicFrameMk id="23" creationId="{1CB48FEA-1C5B-471E-B566-C94ACB71AF4A}"/>
          </ac:graphicFrameMkLst>
        </pc:graphicFrameChg>
        <pc:picChg chg="add del">
          <ac:chgData name="Morgan Yopp" userId="786c14f8-92a1-4b59-be9c-23fac5bb6ae2" providerId="ADAL" clId="{873CEC0F-8E72-4990-99DE-75E80591C5D9}" dt="2022-02-25T08:50:35.385" v="2432" actId="26606"/>
          <ac:picMkLst>
            <pc:docMk/>
            <pc:sldMk cId="684161309" sldId="266"/>
            <ac:picMk id="16" creationId="{15640A69-3748-450C-8DDB-B2051AC04BC7}"/>
          </ac:picMkLst>
        </pc:picChg>
        <pc:picChg chg="add del">
          <ac:chgData name="Morgan Yopp" userId="786c14f8-92a1-4b59-be9c-23fac5bb6ae2" providerId="ADAL" clId="{873CEC0F-8E72-4990-99DE-75E80591C5D9}" dt="2022-02-25T08:52:21.120" v="2445" actId="26606"/>
          <ac:picMkLst>
            <pc:docMk/>
            <pc:sldMk cId="684161309" sldId="266"/>
            <ac:picMk id="36" creationId="{93F92867-10AA-410C-8AD1-2D2DBFE3FA0B}"/>
          </ac:picMkLst>
        </pc:picChg>
        <pc:cxnChg chg="add del">
          <ac:chgData name="Morgan Yopp" userId="786c14f8-92a1-4b59-be9c-23fac5bb6ae2" providerId="ADAL" clId="{873CEC0F-8E72-4990-99DE-75E80591C5D9}" dt="2022-02-25T08:50:35.433" v="2433" actId="26606"/>
          <ac:cxnSpMkLst>
            <pc:docMk/>
            <pc:sldMk cId="684161309" sldId="266"/>
            <ac:cxnSpMk id="6" creationId="{30EFD79F-7790-479B-B7DB-BD0D8C101DDD}"/>
          </ac:cxnSpMkLst>
        </pc:cxnChg>
      </pc:sldChg>
      <pc:sldChg chg="modSp mod">
        <pc:chgData name="Morgan Yopp" userId="786c14f8-92a1-4b59-be9c-23fac5bb6ae2" providerId="ADAL" clId="{873CEC0F-8E72-4990-99DE-75E80591C5D9}" dt="2022-02-25T08:43:15.196" v="2371" actId="20577"/>
        <pc:sldMkLst>
          <pc:docMk/>
          <pc:sldMk cId="280361632" sldId="268"/>
        </pc:sldMkLst>
        <pc:spChg chg="mod">
          <ac:chgData name="Morgan Yopp" userId="786c14f8-92a1-4b59-be9c-23fac5bb6ae2" providerId="ADAL" clId="{873CEC0F-8E72-4990-99DE-75E80591C5D9}" dt="2022-02-25T08:43:15.196" v="2371" actId="20577"/>
          <ac:spMkLst>
            <pc:docMk/>
            <pc:sldMk cId="280361632" sldId="268"/>
            <ac:spMk id="7" creationId="{AF47F5A8-8702-42A9-812B-AB76C925892C}"/>
          </ac:spMkLst>
        </pc:spChg>
      </pc:sldChg>
      <pc:sldChg chg="addSp delSp modSp mod ord setBg addAnim delAnim setClrOvrMap">
        <pc:chgData name="Morgan Yopp" userId="786c14f8-92a1-4b59-be9c-23fac5bb6ae2" providerId="ADAL" clId="{873CEC0F-8E72-4990-99DE-75E80591C5D9}" dt="2022-02-25T08:41:21.463" v="2287" actId="26606"/>
        <pc:sldMkLst>
          <pc:docMk/>
          <pc:sldMk cId="520997498" sldId="269"/>
        </pc:sldMkLst>
        <pc:spChg chg="del mod ord">
          <ac:chgData name="Morgan Yopp" userId="786c14f8-92a1-4b59-be9c-23fac5bb6ae2" providerId="ADAL" clId="{873CEC0F-8E72-4990-99DE-75E80591C5D9}" dt="2022-02-25T07:11:38.962" v="125" actId="478"/>
          <ac:spMkLst>
            <pc:docMk/>
            <pc:sldMk cId="520997498" sldId="269"/>
            <ac:spMk id="2" creationId="{5170E6A3-BED2-4795-8D15-F6CE9ADBC7AA}"/>
          </ac:spMkLst>
        </pc:spChg>
        <pc:spChg chg="add del mod">
          <ac:chgData name="Morgan Yopp" userId="786c14f8-92a1-4b59-be9c-23fac5bb6ae2" providerId="ADAL" clId="{873CEC0F-8E72-4990-99DE-75E80591C5D9}" dt="2022-02-25T07:11:41.612" v="126" actId="478"/>
          <ac:spMkLst>
            <pc:docMk/>
            <pc:sldMk cId="520997498" sldId="269"/>
            <ac:spMk id="6" creationId="{9549AC93-92B4-43EB-AF5F-45A3B97C782D}"/>
          </ac:spMkLst>
        </pc:spChg>
        <pc:spChg chg="add mod">
          <ac:chgData name="Morgan Yopp" userId="786c14f8-92a1-4b59-be9c-23fac5bb6ae2" providerId="ADAL" clId="{873CEC0F-8E72-4990-99DE-75E80591C5D9}" dt="2022-02-25T08:41:21.463" v="2287" actId="26606"/>
          <ac:spMkLst>
            <pc:docMk/>
            <pc:sldMk cId="520997498" sldId="269"/>
            <ac:spMk id="9" creationId="{3457F8AC-EC6F-4BAA-8FC1-20F1E3DF8010}"/>
          </ac:spMkLst>
        </pc:spChg>
        <pc:spChg chg="add del">
          <ac:chgData name="Morgan Yopp" userId="786c14f8-92a1-4b59-be9c-23fac5bb6ae2" providerId="ADAL" clId="{873CEC0F-8E72-4990-99DE-75E80591C5D9}" dt="2022-02-25T06:56:24.031" v="41" actId="26606"/>
          <ac:spMkLst>
            <pc:docMk/>
            <pc:sldMk cId="520997498" sldId="269"/>
            <ac:spMk id="12" creationId="{4117F0C1-BCBB-40C7-99D6-F703E7A4B5F3}"/>
          </ac:spMkLst>
        </pc:spChg>
        <pc:spChg chg="add del">
          <ac:chgData name="Morgan Yopp" userId="786c14f8-92a1-4b59-be9c-23fac5bb6ae2" providerId="ADAL" clId="{873CEC0F-8E72-4990-99DE-75E80591C5D9}" dt="2022-02-25T06:56:24.031" v="41" actId="26606"/>
          <ac:spMkLst>
            <pc:docMk/>
            <pc:sldMk cId="520997498" sldId="269"/>
            <ac:spMk id="14" creationId="{D1A5D8BC-B41A-4E96-91C4-D60F5162257E}"/>
          </ac:spMkLst>
        </pc:spChg>
        <pc:spChg chg="add del">
          <ac:chgData name="Morgan Yopp" userId="786c14f8-92a1-4b59-be9c-23fac5bb6ae2" providerId="ADAL" clId="{873CEC0F-8E72-4990-99DE-75E80591C5D9}" dt="2022-02-25T06:56:24.031" v="41" actId="26606"/>
          <ac:spMkLst>
            <pc:docMk/>
            <pc:sldMk cId="520997498" sldId="269"/>
            <ac:spMk id="15" creationId="{51287385-D3EA-47A8-A127-6061791ADBB6}"/>
          </ac:spMkLst>
        </pc:spChg>
        <pc:picChg chg="add mod ord">
          <ac:chgData name="Morgan Yopp" userId="786c14f8-92a1-4b59-be9c-23fac5bb6ae2" providerId="ADAL" clId="{873CEC0F-8E72-4990-99DE-75E80591C5D9}" dt="2022-02-25T08:41:21.463" v="2287" actId="26606"/>
          <ac:picMkLst>
            <pc:docMk/>
            <pc:sldMk cId="520997498" sldId="269"/>
            <ac:picMk id="4" creationId="{C06C31F5-8200-44D3-ABA3-EBA58C60ECDA}"/>
          </ac:picMkLst>
        </pc:picChg>
        <pc:picChg chg="add del mod">
          <ac:chgData name="Morgan Yopp" userId="786c14f8-92a1-4b59-be9c-23fac5bb6ae2" providerId="ADAL" clId="{873CEC0F-8E72-4990-99DE-75E80591C5D9}" dt="2022-02-25T07:12:23.859" v="132" actId="478"/>
          <ac:picMkLst>
            <pc:docMk/>
            <pc:sldMk cId="520997498" sldId="269"/>
            <ac:picMk id="8" creationId="{1263CF44-84F1-4E0E-A8C5-8DE1AF9FCB32}"/>
          </ac:picMkLst>
        </pc:picChg>
        <pc:picChg chg="add del mod">
          <ac:chgData name="Morgan Yopp" userId="786c14f8-92a1-4b59-be9c-23fac5bb6ae2" providerId="ADAL" clId="{873CEC0F-8E72-4990-99DE-75E80591C5D9}" dt="2022-02-25T07:02:39.485" v="69" actId="478"/>
          <ac:picMkLst>
            <pc:docMk/>
            <pc:sldMk cId="520997498" sldId="269"/>
            <ac:picMk id="10" creationId="{DABE0A58-C1F5-4295-8657-8021C0924A70}"/>
          </ac:picMkLst>
        </pc:picChg>
        <pc:picChg chg="add del">
          <ac:chgData name="Morgan Yopp" userId="786c14f8-92a1-4b59-be9c-23fac5bb6ae2" providerId="ADAL" clId="{873CEC0F-8E72-4990-99DE-75E80591C5D9}" dt="2022-02-25T06:56:24.031" v="41" actId="26606"/>
          <ac:picMkLst>
            <pc:docMk/>
            <pc:sldMk cId="520997498" sldId="269"/>
            <ac:picMk id="13" creationId="{0D321D5F-FA18-4271-9EAA-0BEA14116BB5}"/>
          </ac:picMkLst>
        </pc:picChg>
        <pc:picChg chg="add del">
          <ac:chgData name="Morgan Yopp" userId="786c14f8-92a1-4b59-be9c-23fac5bb6ae2" providerId="ADAL" clId="{873CEC0F-8E72-4990-99DE-75E80591C5D9}" dt="2022-02-25T06:56:20.723" v="37" actId="26606"/>
          <ac:picMkLst>
            <pc:docMk/>
            <pc:sldMk cId="520997498" sldId="269"/>
            <ac:picMk id="20" creationId="{6AF6706C-CF07-43A1-BCC4-CBA5D33820DA}"/>
          </ac:picMkLst>
        </pc:picChg>
        <pc:picChg chg="add del">
          <ac:chgData name="Morgan Yopp" userId="786c14f8-92a1-4b59-be9c-23fac5bb6ae2" providerId="ADAL" clId="{873CEC0F-8E72-4990-99DE-75E80591C5D9}" dt="2022-02-25T06:56:24.005" v="40" actId="26606"/>
          <ac:picMkLst>
            <pc:docMk/>
            <pc:sldMk cId="520997498" sldId="269"/>
            <ac:picMk id="22" creationId="{F7057E50-1D91-4453-BBA0-DD604B5CDAE4}"/>
          </ac:picMkLst>
        </pc:picChg>
        <pc:picChg chg="add del">
          <ac:chgData name="Morgan Yopp" userId="786c14f8-92a1-4b59-be9c-23fac5bb6ae2" providerId="ADAL" clId="{873CEC0F-8E72-4990-99DE-75E80591C5D9}" dt="2022-02-25T06:56:24.005" v="40" actId="26606"/>
          <ac:picMkLst>
            <pc:docMk/>
            <pc:sldMk cId="520997498" sldId="269"/>
            <ac:picMk id="23" creationId="{CBECFFDC-94DB-4DA3-94FE-22FEDDA8FA30}"/>
          </ac:picMkLst>
        </pc:picChg>
        <pc:picChg chg="add del">
          <ac:chgData name="Morgan Yopp" userId="786c14f8-92a1-4b59-be9c-23fac5bb6ae2" providerId="ADAL" clId="{873CEC0F-8E72-4990-99DE-75E80591C5D9}" dt="2022-02-25T07:00:30.511" v="55" actId="26606"/>
          <ac:picMkLst>
            <pc:docMk/>
            <pc:sldMk cId="520997498" sldId="269"/>
            <ac:picMk id="25" creationId="{6AF6706C-CF07-43A1-BCC4-CBA5D33820DA}"/>
          </ac:picMkLst>
        </pc:picChg>
        <pc:picChg chg="add del">
          <ac:chgData name="Morgan Yopp" userId="786c14f8-92a1-4b59-be9c-23fac5bb6ae2" providerId="ADAL" clId="{873CEC0F-8E72-4990-99DE-75E80591C5D9}" dt="2022-02-25T07:00:20.012" v="45" actId="26606"/>
          <ac:picMkLst>
            <pc:docMk/>
            <pc:sldMk cId="520997498" sldId="269"/>
            <ac:picMk id="30" creationId="{6AF6706C-CF07-43A1-BCC4-CBA5D33820DA}"/>
          </ac:picMkLst>
        </pc:picChg>
        <pc:picChg chg="add del">
          <ac:chgData name="Morgan Yopp" userId="786c14f8-92a1-4b59-be9c-23fac5bb6ae2" providerId="ADAL" clId="{873CEC0F-8E72-4990-99DE-75E80591C5D9}" dt="2022-02-25T07:00:23.781" v="48" actId="26606"/>
          <ac:picMkLst>
            <pc:docMk/>
            <pc:sldMk cId="520997498" sldId="269"/>
            <ac:picMk id="32" creationId="{C2D75EE2-CF15-45F1-A961-37B449E21483}"/>
          </ac:picMkLst>
        </pc:picChg>
        <pc:picChg chg="add del">
          <ac:chgData name="Morgan Yopp" userId="786c14f8-92a1-4b59-be9c-23fac5bb6ae2" providerId="ADAL" clId="{873CEC0F-8E72-4990-99DE-75E80591C5D9}" dt="2022-02-25T07:00:23.781" v="48" actId="26606"/>
          <ac:picMkLst>
            <pc:docMk/>
            <pc:sldMk cId="520997498" sldId="269"/>
            <ac:picMk id="33" creationId="{CBECFFDC-94DB-4DA3-94FE-22FEDDA8FA30}"/>
          </ac:picMkLst>
        </pc:picChg>
        <pc:picChg chg="add del">
          <ac:chgData name="Morgan Yopp" userId="786c14f8-92a1-4b59-be9c-23fac5bb6ae2" providerId="ADAL" clId="{873CEC0F-8E72-4990-99DE-75E80591C5D9}" dt="2022-02-25T07:00:24.839" v="51" actId="26606"/>
          <ac:picMkLst>
            <pc:docMk/>
            <pc:sldMk cId="520997498" sldId="269"/>
            <ac:picMk id="35" creationId="{CBECFFDC-94DB-4DA3-94FE-22FEDDA8FA30}"/>
          </ac:picMkLst>
        </pc:picChg>
        <pc:picChg chg="add del">
          <ac:chgData name="Morgan Yopp" userId="786c14f8-92a1-4b59-be9c-23fac5bb6ae2" providerId="ADAL" clId="{873CEC0F-8E72-4990-99DE-75E80591C5D9}" dt="2022-02-25T07:00:24.839" v="51" actId="26606"/>
          <ac:picMkLst>
            <pc:docMk/>
            <pc:sldMk cId="520997498" sldId="269"/>
            <ac:picMk id="36" creationId="{F7057E50-1D91-4453-BBA0-DD604B5CDAE4}"/>
          </ac:picMkLst>
        </pc:picChg>
        <pc:picChg chg="add del">
          <ac:chgData name="Morgan Yopp" userId="786c14f8-92a1-4b59-be9c-23fac5bb6ae2" providerId="ADAL" clId="{873CEC0F-8E72-4990-99DE-75E80591C5D9}" dt="2022-02-25T07:00:30.500" v="54" actId="26606"/>
          <ac:picMkLst>
            <pc:docMk/>
            <pc:sldMk cId="520997498" sldId="269"/>
            <ac:picMk id="38" creationId="{CBECFFDC-94DB-4DA3-94FE-22FEDDA8FA30}"/>
          </ac:picMkLst>
        </pc:picChg>
        <pc:picChg chg="add del">
          <ac:chgData name="Morgan Yopp" userId="786c14f8-92a1-4b59-be9c-23fac5bb6ae2" providerId="ADAL" clId="{873CEC0F-8E72-4990-99DE-75E80591C5D9}" dt="2022-02-25T07:00:30.500" v="54" actId="26606"/>
          <ac:picMkLst>
            <pc:docMk/>
            <pc:sldMk cId="520997498" sldId="269"/>
            <ac:picMk id="39" creationId="{C2D75EE2-CF15-45F1-A961-37B449E21483}"/>
          </ac:picMkLst>
        </pc:picChg>
        <pc:picChg chg="add del">
          <ac:chgData name="Morgan Yopp" userId="786c14f8-92a1-4b59-be9c-23fac5bb6ae2" providerId="ADAL" clId="{873CEC0F-8E72-4990-99DE-75E80591C5D9}" dt="2022-02-25T07:03:49.580" v="79" actId="26606"/>
          <ac:picMkLst>
            <pc:docMk/>
            <pc:sldMk cId="520997498" sldId="269"/>
            <ac:picMk id="41" creationId="{6AF6706C-CF07-43A1-BCC4-CBA5D33820DA}"/>
          </ac:picMkLst>
        </pc:picChg>
        <pc:picChg chg="add del">
          <ac:chgData name="Morgan Yopp" userId="786c14f8-92a1-4b59-be9c-23fac5bb6ae2" providerId="ADAL" clId="{873CEC0F-8E72-4990-99DE-75E80591C5D9}" dt="2022-02-25T08:41:21.463" v="2287" actId="26606"/>
          <ac:picMkLst>
            <pc:docMk/>
            <pc:sldMk cId="520997498" sldId="269"/>
            <ac:picMk id="43" creationId="{6AF6706C-CF07-43A1-BCC4-CBA5D33820DA}"/>
          </ac:picMkLst>
        </pc:picChg>
        <pc:picChg chg="add del">
          <ac:chgData name="Morgan Yopp" userId="786c14f8-92a1-4b59-be9c-23fac5bb6ae2" providerId="ADAL" clId="{873CEC0F-8E72-4990-99DE-75E80591C5D9}" dt="2022-02-25T07:02:27.121" v="66" actId="26606"/>
          <ac:picMkLst>
            <pc:docMk/>
            <pc:sldMk cId="520997498" sldId="269"/>
            <ac:picMk id="46" creationId="{6AF6706C-CF07-43A1-BCC4-CBA5D33820DA}"/>
          </ac:picMkLst>
        </pc:picChg>
        <pc:picChg chg="add del">
          <ac:chgData name="Morgan Yopp" userId="786c14f8-92a1-4b59-be9c-23fac5bb6ae2" providerId="ADAL" clId="{873CEC0F-8E72-4990-99DE-75E80591C5D9}" dt="2022-02-25T07:05:47.091" v="91" actId="26606"/>
          <ac:picMkLst>
            <pc:docMk/>
            <pc:sldMk cId="520997498" sldId="269"/>
            <ac:picMk id="48" creationId="{CBECFFDC-94DB-4DA3-94FE-22FEDDA8FA30}"/>
          </ac:picMkLst>
        </pc:picChg>
        <pc:picChg chg="add del">
          <ac:chgData name="Morgan Yopp" userId="786c14f8-92a1-4b59-be9c-23fac5bb6ae2" providerId="ADAL" clId="{873CEC0F-8E72-4990-99DE-75E80591C5D9}" dt="2022-02-25T07:05:47.091" v="91" actId="26606"/>
          <ac:picMkLst>
            <pc:docMk/>
            <pc:sldMk cId="520997498" sldId="269"/>
            <ac:picMk id="50" creationId="{C2D75EE2-CF15-45F1-A961-37B449E21483}"/>
          </ac:picMkLst>
        </pc:picChg>
        <pc:picChg chg="add del">
          <ac:chgData name="Morgan Yopp" userId="786c14f8-92a1-4b59-be9c-23fac5bb6ae2" providerId="ADAL" clId="{873CEC0F-8E72-4990-99DE-75E80591C5D9}" dt="2022-02-25T07:05:46.755" v="90" actId="26606"/>
          <ac:picMkLst>
            <pc:docMk/>
            <pc:sldMk cId="520997498" sldId="269"/>
            <ac:picMk id="55" creationId="{6AF6706C-CF07-43A1-BCC4-CBA5D33820DA}"/>
          </ac:picMkLst>
        </pc:picChg>
      </pc:sldChg>
      <pc:sldChg chg="addSp delSp modSp del mod setBg addAnim delAnim setClrOvrMap">
        <pc:chgData name="Morgan Yopp" userId="786c14f8-92a1-4b59-be9c-23fac5bb6ae2" providerId="ADAL" clId="{873CEC0F-8E72-4990-99DE-75E80591C5D9}" dt="2022-02-25T07:10:45.110" v="113" actId="47"/>
        <pc:sldMkLst>
          <pc:docMk/>
          <pc:sldMk cId="54110828" sldId="270"/>
        </pc:sldMkLst>
        <pc:spChg chg="add del mod ord">
          <ac:chgData name="Morgan Yopp" userId="786c14f8-92a1-4b59-be9c-23fac5bb6ae2" providerId="ADAL" clId="{873CEC0F-8E72-4990-99DE-75E80591C5D9}" dt="2022-02-25T07:10:40.505" v="112" actId="26606"/>
          <ac:spMkLst>
            <pc:docMk/>
            <pc:sldMk cId="54110828" sldId="270"/>
            <ac:spMk id="2" creationId="{5170E6A3-BED2-4795-8D15-F6CE9ADBC7AA}"/>
          </ac:spMkLst>
        </pc:spChg>
        <pc:spChg chg="add del mod">
          <ac:chgData name="Morgan Yopp" userId="786c14f8-92a1-4b59-be9c-23fac5bb6ae2" providerId="ADAL" clId="{873CEC0F-8E72-4990-99DE-75E80591C5D9}" dt="2022-02-25T07:10:40.077" v="111" actId="478"/>
          <ac:spMkLst>
            <pc:docMk/>
            <pc:sldMk cId="54110828" sldId="270"/>
            <ac:spMk id="6" creationId="{F0DBA7CB-04A9-4E2D-AAE6-93926665EFEE}"/>
          </ac:spMkLst>
        </pc:spChg>
        <pc:spChg chg="del">
          <ac:chgData name="Morgan Yopp" userId="786c14f8-92a1-4b59-be9c-23fac5bb6ae2" providerId="ADAL" clId="{873CEC0F-8E72-4990-99DE-75E80591C5D9}" dt="2022-02-25T07:10:16.973" v="104" actId="26606"/>
          <ac:spMkLst>
            <pc:docMk/>
            <pc:sldMk cId="54110828" sldId="270"/>
            <ac:spMk id="12" creationId="{4117F0C1-BCBB-40C7-99D6-F703E7A4B5F3}"/>
          </ac:spMkLst>
        </pc:spChg>
        <pc:spChg chg="del">
          <ac:chgData name="Morgan Yopp" userId="786c14f8-92a1-4b59-be9c-23fac5bb6ae2" providerId="ADAL" clId="{873CEC0F-8E72-4990-99DE-75E80591C5D9}" dt="2022-02-25T07:10:16.973" v="104" actId="26606"/>
          <ac:spMkLst>
            <pc:docMk/>
            <pc:sldMk cId="54110828" sldId="270"/>
            <ac:spMk id="14" creationId="{D1A5D8BC-B41A-4E96-91C4-D60F5162257E}"/>
          </ac:spMkLst>
        </pc:spChg>
        <pc:spChg chg="del">
          <ac:chgData name="Morgan Yopp" userId="786c14f8-92a1-4b59-be9c-23fac5bb6ae2" providerId="ADAL" clId="{873CEC0F-8E72-4990-99DE-75E80591C5D9}" dt="2022-02-25T07:10:16.973" v="104" actId="26606"/>
          <ac:spMkLst>
            <pc:docMk/>
            <pc:sldMk cId="54110828" sldId="270"/>
            <ac:spMk id="15" creationId="{51287385-D3EA-47A8-A127-6061791ADBB6}"/>
          </ac:spMkLst>
        </pc:spChg>
        <pc:spChg chg="add del">
          <ac:chgData name="Morgan Yopp" userId="786c14f8-92a1-4b59-be9c-23fac5bb6ae2" providerId="ADAL" clId="{873CEC0F-8E72-4990-99DE-75E80591C5D9}" dt="2022-02-25T07:10:40.505" v="112" actId="26606"/>
          <ac:spMkLst>
            <pc:docMk/>
            <pc:sldMk cId="54110828" sldId="270"/>
            <ac:spMk id="24" creationId="{F4A20210-FA90-4B6D-8D2E-1B90054E097A}"/>
          </ac:spMkLst>
        </pc:spChg>
        <pc:spChg chg="add del">
          <ac:chgData name="Morgan Yopp" userId="786c14f8-92a1-4b59-be9c-23fac5bb6ae2" providerId="ADAL" clId="{873CEC0F-8E72-4990-99DE-75E80591C5D9}" dt="2022-02-25T07:10:40.505" v="112" actId="26606"/>
          <ac:spMkLst>
            <pc:docMk/>
            <pc:sldMk cId="54110828" sldId="270"/>
            <ac:spMk id="26" creationId="{39213B44-68B7-47E7-B506-5C79FCF80924}"/>
          </ac:spMkLst>
        </pc:spChg>
        <pc:spChg chg="add del">
          <ac:chgData name="Morgan Yopp" userId="786c14f8-92a1-4b59-be9c-23fac5bb6ae2" providerId="ADAL" clId="{873CEC0F-8E72-4990-99DE-75E80591C5D9}" dt="2022-02-25T07:10:33.955" v="108" actId="26606"/>
          <ac:spMkLst>
            <pc:docMk/>
            <pc:sldMk cId="54110828" sldId="270"/>
            <ac:spMk id="117" creationId="{C727912B-C157-4CDB-8486-00E702D36C1C}"/>
          </ac:spMkLst>
        </pc:spChg>
        <pc:grpChg chg="add del">
          <ac:chgData name="Morgan Yopp" userId="786c14f8-92a1-4b59-be9c-23fac5bb6ae2" providerId="ADAL" clId="{873CEC0F-8E72-4990-99DE-75E80591C5D9}" dt="2022-02-25T07:10:40.505" v="112" actId="26606"/>
          <ac:grpSpMkLst>
            <pc:docMk/>
            <pc:sldMk cId="54110828" sldId="270"/>
            <ac:grpSpMk id="28" creationId="{39084D60-65A6-45F8-8C17-3529E43F1C39}"/>
          </ac:grpSpMkLst>
        </pc:grpChg>
        <pc:picChg chg="add mod ord">
          <ac:chgData name="Morgan Yopp" userId="786c14f8-92a1-4b59-be9c-23fac5bb6ae2" providerId="ADAL" clId="{873CEC0F-8E72-4990-99DE-75E80591C5D9}" dt="2022-02-25T07:10:40.505" v="112" actId="26606"/>
          <ac:picMkLst>
            <pc:docMk/>
            <pc:sldMk cId="54110828" sldId="270"/>
            <ac:picMk id="4" creationId="{2A5930E6-7A6E-45CC-A07B-E77BAF990F16}"/>
          </ac:picMkLst>
        </pc:picChg>
        <pc:picChg chg="del">
          <ac:chgData name="Morgan Yopp" userId="786c14f8-92a1-4b59-be9c-23fac5bb6ae2" providerId="ADAL" clId="{873CEC0F-8E72-4990-99DE-75E80591C5D9}" dt="2022-02-25T07:10:16.973" v="104" actId="26606"/>
          <ac:picMkLst>
            <pc:docMk/>
            <pc:sldMk cId="54110828" sldId="270"/>
            <ac:picMk id="13" creationId="{0D321D5F-FA18-4271-9EAA-0BEA14116BB5}"/>
          </ac:picMkLst>
        </pc:picChg>
        <pc:picChg chg="add del">
          <ac:chgData name="Morgan Yopp" userId="786c14f8-92a1-4b59-be9c-23fac5bb6ae2" providerId="ADAL" clId="{873CEC0F-8E72-4990-99DE-75E80591C5D9}" dt="2022-02-25T07:10:40.505" v="112" actId="26606"/>
          <ac:picMkLst>
            <pc:docMk/>
            <pc:sldMk cId="54110828" sldId="270"/>
            <ac:picMk id="20" creationId="{CBECFFDC-94DB-4DA3-94FE-22FEDDA8FA30}"/>
          </ac:picMkLst>
        </pc:picChg>
        <pc:picChg chg="add del">
          <ac:chgData name="Morgan Yopp" userId="786c14f8-92a1-4b59-be9c-23fac5bb6ae2" providerId="ADAL" clId="{873CEC0F-8E72-4990-99DE-75E80591C5D9}" dt="2022-02-25T07:10:40.505" v="112" actId="26606"/>
          <ac:picMkLst>
            <pc:docMk/>
            <pc:sldMk cId="54110828" sldId="270"/>
            <ac:picMk id="22" creationId="{545F67A4-7428-47F3-AE14-8CA43D976E11}"/>
          </ac:picMkLst>
        </pc:picChg>
        <pc:picChg chg="add del">
          <ac:chgData name="Morgan Yopp" userId="786c14f8-92a1-4b59-be9c-23fac5bb6ae2" providerId="ADAL" clId="{873CEC0F-8E72-4990-99DE-75E80591C5D9}" dt="2022-02-25T07:10:33.955" v="108" actId="26606"/>
          <ac:picMkLst>
            <pc:docMk/>
            <pc:sldMk cId="54110828" sldId="270"/>
            <ac:picMk id="111" creationId="{CBECFFDC-94DB-4DA3-94FE-22FEDDA8FA30}"/>
          </ac:picMkLst>
        </pc:picChg>
        <pc:picChg chg="add del">
          <ac:chgData name="Morgan Yopp" userId="786c14f8-92a1-4b59-be9c-23fac5bb6ae2" providerId="ADAL" clId="{873CEC0F-8E72-4990-99DE-75E80591C5D9}" dt="2022-02-25T07:10:33.955" v="108" actId="26606"/>
          <ac:picMkLst>
            <pc:docMk/>
            <pc:sldMk cId="54110828" sldId="270"/>
            <ac:picMk id="113" creationId="{8EC1A43B-D167-4E96-B7AD-61D3D9225CBB}"/>
          </ac:picMkLst>
        </pc:picChg>
        <pc:picChg chg="add del">
          <ac:chgData name="Morgan Yopp" userId="786c14f8-92a1-4b59-be9c-23fac5bb6ae2" providerId="ADAL" clId="{873CEC0F-8E72-4990-99DE-75E80591C5D9}" dt="2022-02-25T07:10:33.955" v="108" actId="26606"/>
          <ac:picMkLst>
            <pc:docMk/>
            <pc:sldMk cId="54110828" sldId="270"/>
            <ac:picMk id="115" creationId="{86623E07-B4B3-43D5-AB6E-5FD9A1C11D35}"/>
          </ac:picMkLst>
        </pc:picChg>
        <pc:picChg chg="add del">
          <ac:chgData name="Morgan Yopp" userId="786c14f8-92a1-4b59-be9c-23fac5bb6ae2" providerId="ADAL" clId="{873CEC0F-8E72-4990-99DE-75E80591C5D9}" dt="2022-02-25T07:10:40.505" v="112" actId="26606"/>
          <ac:picMkLst>
            <pc:docMk/>
            <pc:sldMk cId="54110828" sldId="270"/>
            <ac:picMk id="119" creationId="{6AF6706C-CF07-43A1-BCC4-CBA5D33820DA}"/>
          </ac:picMkLst>
        </pc:picChg>
      </pc:sldChg>
      <pc:sldChg chg="del">
        <pc:chgData name="Morgan Yopp" userId="786c14f8-92a1-4b59-be9c-23fac5bb6ae2" providerId="ADAL" clId="{873CEC0F-8E72-4990-99DE-75E80591C5D9}" dt="2022-02-25T07:14:24.734" v="152" actId="47"/>
        <pc:sldMkLst>
          <pc:docMk/>
          <pc:sldMk cId="203667257" sldId="271"/>
        </pc:sldMkLst>
      </pc:sldChg>
      <pc:sldChg chg="addSp delSp modSp mod setBg addAnim delAnim setClrOvrMap">
        <pc:chgData name="Morgan Yopp" userId="786c14f8-92a1-4b59-be9c-23fac5bb6ae2" providerId="ADAL" clId="{873CEC0F-8E72-4990-99DE-75E80591C5D9}" dt="2022-02-25T09:02:41.891" v="2830"/>
        <pc:sldMkLst>
          <pc:docMk/>
          <pc:sldMk cId="3920881760" sldId="272"/>
        </pc:sldMkLst>
        <pc:spChg chg="mod ord">
          <ac:chgData name="Morgan Yopp" userId="786c14f8-92a1-4b59-be9c-23fac5bb6ae2" providerId="ADAL" clId="{873CEC0F-8E72-4990-99DE-75E80591C5D9}" dt="2022-02-25T08:41:45.328" v="2290" actId="26606"/>
          <ac:spMkLst>
            <pc:docMk/>
            <pc:sldMk cId="3920881760" sldId="272"/>
            <ac:spMk id="2" creationId="{5170E6A3-BED2-4795-8D15-F6CE9ADBC7AA}"/>
          </ac:spMkLst>
        </pc:spChg>
        <pc:spChg chg="add del">
          <ac:chgData name="Morgan Yopp" userId="786c14f8-92a1-4b59-be9c-23fac5bb6ae2" providerId="ADAL" clId="{873CEC0F-8E72-4990-99DE-75E80591C5D9}" dt="2022-02-25T07:16:03.140" v="185" actId="26606"/>
          <ac:spMkLst>
            <pc:docMk/>
            <pc:sldMk cId="3920881760" sldId="272"/>
            <ac:spMk id="12" creationId="{4117F0C1-BCBB-40C7-99D6-F703E7A4B5F3}"/>
          </ac:spMkLst>
        </pc:spChg>
        <pc:spChg chg="add del">
          <ac:chgData name="Morgan Yopp" userId="786c14f8-92a1-4b59-be9c-23fac5bb6ae2" providerId="ADAL" clId="{873CEC0F-8E72-4990-99DE-75E80591C5D9}" dt="2022-02-25T07:16:03.140" v="185" actId="26606"/>
          <ac:spMkLst>
            <pc:docMk/>
            <pc:sldMk cId="3920881760" sldId="272"/>
            <ac:spMk id="14" creationId="{D1A5D8BC-B41A-4E96-91C4-D60F5162257E}"/>
          </ac:spMkLst>
        </pc:spChg>
        <pc:spChg chg="add del">
          <ac:chgData name="Morgan Yopp" userId="786c14f8-92a1-4b59-be9c-23fac5bb6ae2" providerId="ADAL" clId="{873CEC0F-8E72-4990-99DE-75E80591C5D9}" dt="2022-02-25T07:16:03.140" v="185" actId="26606"/>
          <ac:spMkLst>
            <pc:docMk/>
            <pc:sldMk cId="3920881760" sldId="272"/>
            <ac:spMk id="15" creationId="{51287385-D3EA-47A8-A127-6061791ADBB6}"/>
          </ac:spMkLst>
        </pc:spChg>
        <pc:spChg chg="add del">
          <ac:chgData name="Morgan Yopp" userId="786c14f8-92a1-4b59-be9c-23fac5bb6ae2" providerId="ADAL" clId="{873CEC0F-8E72-4990-99DE-75E80591C5D9}" dt="2022-02-25T07:16:03.107" v="184" actId="26606"/>
          <ac:spMkLst>
            <pc:docMk/>
            <pc:sldMk cId="3920881760" sldId="272"/>
            <ac:spMk id="22" creationId="{1F94DC1C-47D1-41D7-8B1B-9A036D614027}"/>
          </ac:spMkLst>
        </pc:spChg>
        <pc:spChg chg="add del">
          <ac:chgData name="Morgan Yopp" userId="786c14f8-92a1-4b59-be9c-23fac5bb6ae2" providerId="ADAL" clId="{873CEC0F-8E72-4990-99DE-75E80591C5D9}" dt="2022-02-25T07:16:03.107" v="184" actId="26606"/>
          <ac:spMkLst>
            <pc:docMk/>
            <pc:sldMk cId="3920881760" sldId="272"/>
            <ac:spMk id="26" creationId="{AC12A592-C02D-46EF-8E1F-9335DB8D71DF}"/>
          </ac:spMkLst>
        </pc:spChg>
        <pc:spChg chg="add del">
          <ac:chgData name="Morgan Yopp" userId="786c14f8-92a1-4b59-be9c-23fac5bb6ae2" providerId="ADAL" clId="{873CEC0F-8E72-4990-99DE-75E80591C5D9}" dt="2022-02-25T07:16:03.107" v="184" actId="26606"/>
          <ac:spMkLst>
            <pc:docMk/>
            <pc:sldMk cId="3920881760" sldId="272"/>
            <ac:spMk id="28" creationId="{24005816-5BCA-4665-8A58-5580F8E9C84A}"/>
          </ac:spMkLst>
        </pc:spChg>
        <pc:spChg chg="add del">
          <ac:chgData name="Morgan Yopp" userId="786c14f8-92a1-4b59-be9c-23fac5bb6ae2" providerId="ADAL" clId="{873CEC0F-8E72-4990-99DE-75E80591C5D9}" dt="2022-02-25T07:19:11.695" v="211" actId="26606"/>
          <ac:spMkLst>
            <pc:docMk/>
            <pc:sldMk cId="3920881760" sldId="272"/>
            <ac:spMk id="122" creationId="{1F94DC1C-47D1-41D7-8B1B-9A036D614027}"/>
          </ac:spMkLst>
        </pc:spChg>
        <pc:spChg chg="add del">
          <ac:chgData name="Morgan Yopp" userId="786c14f8-92a1-4b59-be9c-23fac5bb6ae2" providerId="ADAL" clId="{873CEC0F-8E72-4990-99DE-75E80591C5D9}" dt="2022-02-25T07:19:11.695" v="211" actId="26606"/>
          <ac:spMkLst>
            <pc:docMk/>
            <pc:sldMk cId="3920881760" sldId="272"/>
            <ac:spMk id="126" creationId="{AC12A592-C02D-46EF-8E1F-9335DB8D71DF}"/>
          </ac:spMkLst>
        </pc:spChg>
        <pc:spChg chg="add del">
          <ac:chgData name="Morgan Yopp" userId="786c14f8-92a1-4b59-be9c-23fac5bb6ae2" providerId="ADAL" clId="{873CEC0F-8E72-4990-99DE-75E80591C5D9}" dt="2022-02-25T07:19:11.695" v="211" actId="26606"/>
          <ac:spMkLst>
            <pc:docMk/>
            <pc:sldMk cId="3920881760" sldId="272"/>
            <ac:spMk id="128" creationId="{24005816-5BCA-4665-8A58-5580F8E9C84A}"/>
          </ac:spMkLst>
        </pc:spChg>
        <pc:spChg chg="add del">
          <ac:chgData name="Morgan Yopp" userId="786c14f8-92a1-4b59-be9c-23fac5bb6ae2" providerId="ADAL" clId="{873CEC0F-8E72-4990-99DE-75E80591C5D9}" dt="2022-02-25T07:19:02.481" v="205" actId="26606"/>
          <ac:spMkLst>
            <pc:docMk/>
            <pc:sldMk cId="3920881760" sldId="272"/>
            <ac:spMk id="215" creationId="{09C946AC-2072-4946-A2B8-39F09D0944EE}"/>
          </ac:spMkLst>
        </pc:spChg>
        <pc:spChg chg="add del">
          <ac:chgData name="Morgan Yopp" userId="786c14f8-92a1-4b59-be9c-23fac5bb6ae2" providerId="ADAL" clId="{873CEC0F-8E72-4990-99DE-75E80591C5D9}" dt="2022-02-25T07:19:02.481" v="205" actId="26606"/>
          <ac:spMkLst>
            <pc:docMk/>
            <pc:sldMk cId="3920881760" sldId="272"/>
            <ac:spMk id="219" creationId="{559FD8B5-8CC4-4CFE-BD2A-1216B1F2C3DB}"/>
          </ac:spMkLst>
        </pc:spChg>
        <pc:spChg chg="add del">
          <ac:chgData name="Morgan Yopp" userId="786c14f8-92a1-4b59-be9c-23fac5bb6ae2" providerId="ADAL" clId="{873CEC0F-8E72-4990-99DE-75E80591C5D9}" dt="2022-02-25T07:19:02.481" v="205" actId="26606"/>
          <ac:spMkLst>
            <pc:docMk/>
            <pc:sldMk cId="3920881760" sldId="272"/>
            <ac:spMk id="221" creationId="{9ECF13F4-3D2A-4F2E-9BBD-3038670D21ED}"/>
          </ac:spMkLst>
        </pc:spChg>
        <pc:spChg chg="add del">
          <ac:chgData name="Morgan Yopp" userId="786c14f8-92a1-4b59-be9c-23fac5bb6ae2" providerId="ADAL" clId="{873CEC0F-8E72-4990-99DE-75E80591C5D9}" dt="2022-02-25T07:19:07.493" v="208" actId="26606"/>
          <ac:spMkLst>
            <pc:docMk/>
            <pc:sldMk cId="3920881760" sldId="272"/>
            <ac:spMk id="305" creationId="{DE6F2CF7-0423-4CC7-90FD-1FEBA0CA5B4D}"/>
          </ac:spMkLst>
        </pc:spChg>
        <pc:spChg chg="add del">
          <ac:chgData name="Morgan Yopp" userId="786c14f8-92a1-4b59-be9c-23fac5bb6ae2" providerId="ADAL" clId="{873CEC0F-8E72-4990-99DE-75E80591C5D9}" dt="2022-02-25T07:19:11.654" v="210" actId="26606"/>
          <ac:spMkLst>
            <pc:docMk/>
            <pc:sldMk cId="3920881760" sldId="272"/>
            <ac:spMk id="308" creationId="{09C946AC-2072-4946-A2B8-39F09D0944EE}"/>
          </ac:spMkLst>
        </pc:spChg>
        <pc:spChg chg="add del">
          <ac:chgData name="Morgan Yopp" userId="786c14f8-92a1-4b59-be9c-23fac5bb6ae2" providerId="ADAL" clId="{873CEC0F-8E72-4990-99DE-75E80591C5D9}" dt="2022-02-25T07:19:11.654" v="210" actId="26606"/>
          <ac:spMkLst>
            <pc:docMk/>
            <pc:sldMk cId="3920881760" sldId="272"/>
            <ac:spMk id="310" creationId="{559FD8B5-8CC4-4CFE-BD2A-1216B1F2C3DB}"/>
          </ac:spMkLst>
        </pc:spChg>
        <pc:spChg chg="add del">
          <ac:chgData name="Morgan Yopp" userId="786c14f8-92a1-4b59-be9c-23fac5bb6ae2" providerId="ADAL" clId="{873CEC0F-8E72-4990-99DE-75E80591C5D9}" dt="2022-02-25T07:19:11.654" v="210" actId="26606"/>
          <ac:spMkLst>
            <pc:docMk/>
            <pc:sldMk cId="3920881760" sldId="272"/>
            <ac:spMk id="311" creationId="{9ECF13F4-3D2A-4F2E-9BBD-3038670D21ED}"/>
          </ac:spMkLst>
        </pc:spChg>
        <pc:spChg chg="add del">
          <ac:chgData name="Morgan Yopp" userId="786c14f8-92a1-4b59-be9c-23fac5bb6ae2" providerId="ADAL" clId="{873CEC0F-8E72-4990-99DE-75E80591C5D9}" dt="2022-02-25T08:41:48.053" v="2292" actId="26606"/>
          <ac:spMkLst>
            <pc:docMk/>
            <pc:sldMk cId="3920881760" sldId="272"/>
            <ac:spMk id="315" creationId="{1F94DC1C-47D1-41D7-8B1B-9A036D614027}"/>
          </ac:spMkLst>
        </pc:spChg>
        <pc:spChg chg="add del">
          <ac:chgData name="Morgan Yopp" userId="786c14f8-92a1-4b59-be9c-23fac5bb6ae2" providerId="ADAL" clId="{873CEC0F-8E72-4990-99DE-75E80591C5D9}" dt="2022-02-25T08:41:48.053" v="2292" actId="26606"/>
          <ac:spMkLst>
            <pc:docMk/>
            <pc:sldMk cId="3920881760" sldId="272"/>
            <ac:spMk id="317" creationId="{AC12A592-C02D-46EF-8E1F-9335DB8D71DF}"/>
          </ac:spMkLst>
        </pc:spChg>
        <pc:spChg chg="add del">
          <ac:chgData name="Morgan Yopp" userId="786c14f8-92a1-4b59-be9c-23fac5bb6ae2" providerId="ADAL" clId="{873CEC0F-8E72-4990-99DE-75E80591C5D9}" dt="2022-02-25T08:41:48.053" v="2292" actId="26606"/>
          <ac:spMkLst>
            <pc:docMk/>
            <pc:sldMk cId="3920881760" sldId="272"/>
            <ac:spMk id="318" creationId="{24005816-5BCA-4665-8A58-5580F8E9C84A}"/>
          </ac:spMkLst>
        </pc:spChg>
        <pc:spChg chg="add del">
          <ac:chgData name="Morgan Yopp" userId="786c14f8-92a1-4b59-be9c-23fac5bb6ae2" providerId="ADAL" clId="{873CEC0F-8E72-4990-99DE-75E80591C5D9}" dt="2022-02-25T08:41:48.053" v="2292" actId="26606"/>
          <ac:spMkLst>
            <pc:docMk/>
            <pc:sldMk cId="3920881760" sldId="272"/>
            <ac:spMk id="326" creationId="{09C946AC-2072-4946-A2B8-39F09D0944EE}"/>
          </ac:spMkLst>
        </pc:spChg>
        <pc:spChg chg="add del">
          <ac:chgData name="Morgan Yopp" userId="786c14f8-92a1-4b59-be9c-23fac5bb6ae2" providerId="ADAL" clId="{873CEC0F-8E72-4990-99DE-75E80591C5D9}" dt="2022-02-25T08:41:48.053" v="2292" actId="26606"/>
          <ac:spMkLst>
            <pc:docMk/>
            <pc:sldMk cId="3920881760" sldId="272"/>
            <ac:spMk id="330" creationId="{559FD8B5-8CC4-4CFE-BD2A-1216B1F2C3DB}"/>
          </ac:spMkLst>
        </pc:spChg>
        <pc:spChg chg="add del">
          <ac:chgData name="Morgan Yopp" userId="786c14f8-92a1-4b59-be9c-23fac5bb6ae2" providerId="ADAL" clId="{873CEC0F-8E72-4990-99DE-75E80591C5D9}" dt="2022-02-25T08:41:48.053" v="2292" actId="26606"/>
          <ac:spMkLst>
            <pc:docMk/>
            <pc:sldMk cId="3920881760" sldId="272"/>
            <ac:spMk id="332" creationId="{9ECF13F4-3D2A-4F2E-9BBD-3038670D21ED}"/>
          </ac:spMkLst>
        </pc:spChg>
        <pc:grpChg chg="add del">
          <ac:chgData name="Morgan Yopp" userId="786c14f8-92a1-4b59-be9c-23fac5bb6ae2" providerId="ADAL" clId="{873CEC0F-8E72-4990-99DE-75E80591C5D9}" dt="2022-02-25T07:16:03.107" v="184" actId="26606"/>
          <ac:grpSpMkLst>
            <pc:docMk/>
            <pc:sldMk cId="3920881760" sldId="272"/>
            <ac:grpSpMk id="30" creationId="{BF07F359-8CA3-4854-91E7-EE6004020511}"/>
          </ac:grpSpMkLst>
        </pc:grpChg>
        <pc:grpChg chg="add del">
          <ac:chgData name="Morgan Yopp" userId="786c14f8-92a1-4b59-be9c-23fac5bb6ae2" providerId="ADAL" clId="{873CEC0F-8E72-4990-99DE-75E80591C5D9}" dt="2022-02-25T07:19:11.695" v="211" actId="26606"/>
          <ac:grpSpMkLst>
            <pc:docMk/>
            <pc:sldMk cId="3920881760" sldId="272"/>
            <ac:grpSpMk id="130" creationId="{BF07F359-8CA3-4854-91E7-EE6004020511}"/>
          </ac:grpSpMkLst>
        </pc:grpChg>
        <pc:grpChg chg="add del">
          <ac:chgData name="Morgan Yopp" userId="786c14f8-92a1-4b59-be9c-23fac5bb6ae2" providerId="ADAL" clId="{873CEC0F-8E72-4990-99DE-75E80591C5D9}" dt="2022-02-25T07:19:02.481" v="205" actId="26606"/>
          <ac:grpSpMkLst>
            <pc:docMk/>
            <pc:sldMk cId="3920881760" sldId="272"/>
            <ac:grpSpMk id="223" creationId="{19660E16-DCC0-4B6C-8E84-4C292580059F}"/>
          </ac:grpSpMkLst>
        </pc:grpChg>
        <pc:grpChg chg="add del">
          <ac:chgData name="Morgan Yopp" userId="786c14f8-92a1-4b59-be9c-23fac5bb6ae2" providerId="ADAL" clId="{873CEC0F-8E72-4990-99DE-75E80591C5D9}" dt="2022-02-25T07:19:11.654" v="210" actId="26606"/>
          <ac:grpSpMkLst>
            <pc:docMk/>
            <pc:sldMk cId="3920881760" sldId="272"/>
            <ac:grpSpMk id="312" creationId="{19660E16-DCC0-4B6C-8E84-4C292580059F}"/>
          </ac:grpSpMkLst>
        </pc:grpChg>
        <pc:grpChg chg="add del">
          <ac:chgData name="Morgan Yopp" userId="786c14f8-92a1-4b59-be9c-23fac5bb6ae2" providerId="ADAL" clId="{873CEC0F-8E72-4990-99DE-75E80591C5D9}" dt="2022-02-25T08:41:48.053" v="2292" actId="26606"/>
          <ac:grpSpMkLst>
            <pc:docMk/>
            <pc:sldMk cId="3920881760" sldId="272"/>
            <ac:grpSpMk id="319" creationId="{BF07F359-8CA3-4854-91E7-EE6004020511}"/>
          </ac:grpSpMkLst>
        </pc:grpChg>
        <pc:grpChg chg="add del">
          <ac:chgData name="Morgan Yopp" userId="786c14f8-92a1-4b59-be9c-23fac5bb6ae2" providerId="ADAL" clId="{873CEC0F-8E72-4990-99DE-75E80591C5D9}" dt="2022-02-25T08:41:48.053" v="2292" actId="26606"/>
          <ac:grpSpMkLst>
            <pc:docMk/>
            <pc:sldMk cId="3920881760" sldId="272"/>
            <ac:grpSpMk id="334" creationId="{19660E16-DCC0-4B6C-8E84-4C292580059F}"/>
          </ac:grpSpMkLst>
        </pc:grpChg>
        <pc:picChg chg="mod">
          <ac:chgData name="Morgan Yopp" userId="786c14f8-92a1-4b59-be9c-23fac5bb6ae2" providerId="ADAL" clId="{873CEC0F-8E72-4990-99DE-75E80591C5D9}" dt="2022-02-25T08:41:48.053" v="2292" actId="26606"/>
          <ac:picMkLst>
            <pc:docMk/>
            <pc:sldMk cId="3920881760" sldId="272"/>
            <ac:picMk id="5" creationId="{741FC315-282C-43B0-862D-6FCD7D2FFD09}"/>
          </ac:picMkLst>
        </pc:picChg>
        <pc:picChg chg="add del">
          <ac:chgData name="Morgan Yopp" userId="786c14f8-92a1-4b59-be9c-23fac5bb6ae2" providerId="ADAL" clId="{873CEC0F-8E72-4990-99DE-75E80591C5D9}" dt="2022-02-25T07:16:03.140" v="185" actId="26606"/>
          <ac:picMkLst>
            <pc:docMk/>
            <pc:sldMk cId="3920881760" sldId="272"/>
            <ac:picMk id="13" creationId="{0D321D5F-FA18-4271-9EAA-0BEA14116BB5}"/>
          </ac:picMkLst>
        </pc:picChg>
        <pc:picChg chg="add del">
          <ac:chgData name="Morgan Yopp" userId="786c14f8-92a1-4b59-be9c-23fac5bb6ae2" providerId="ADAL" clId="{873CEC0F-8E72-4990-99DE-75E80591C5D9}" dt="2022-02-25T07:16:03.107" v="184" actId="26606"/>
          <ac:picMkLst>
            <pc:docMk/>
            <pc:sldMk cId="3920881760" sldId="272"/>
            <ac:picMk id="20" creationId="{6AF6706C-CF07-43A1-BCC4-CBA5D33820DA}"/>
          </ac:picMkLst>
        </pc:picChg>
        <pc:picChg chg="add del">
          <ac:chgData name="Morgan Yopp" userId="786c14f8-92a1-4b59-be9c-23fac5bb6ae2" providerId="ADAL" clId="{873CEC0F-8E72-4990-99DE-75E80591C5D9}" dt="2022-02-25T07:16:03.107" v="184" actId="26606"/>
          <ac:picMkLst>
            <pc:docMk/>
            <pc:sldMk cId="3920881760" sldId="272"/>
            <ac:picMk id="24" creationId="{811383CE-CE86-4E1C-B289-798EB9E6E0E5}"/>
          </ac:picMkLst>
        </pc:picChg>
        <pc:picChg chg="add del">
          <ac:chgData name="Morgan Yopp" userId="786c14f8-92a1-4b59-be9c-23fac5bb6ae2" providerId="ADAL" clId="{873CEC0F-8E72-4990-99DE-75E80591C5D9}" dt="2022-02-25T07:17:10.787" v="192" actId="26606"/>
          <ac:picMkLst>
            <pc:docMk/>
            <pc:sldMk cId="3920881760" sldId="272"/>
            <ac:picMk id="110" creationId="{6AF6706C-CF07-43A1-BCC4-CBA5D33820DA}"/>
          </ac:picMkLst>
        </pc:picChg>
        <pc:picChg chg="add del">
          <ac:chgData name="Morgan Yopp" userId="786c14f8-92a1-4b59-be9c-23fac5bb6ae2" providerId="ADAL" clId="{873CEC0F-8E72-4990-99DE-75E80591C5D9}" dt="2022-02-25T07:18:42.525" v="203" actId="26606"/>
          <ac:picMkLst>
            <pc:docMk/>
            <pc:sldMk cId="3920881760" sldId="272"/>
            <ac:picMk id="115" creationId="{6AF6706C-CF07-43A1-BCC4-CBA5D33820DA}"/>
          </ac:picMkLst>
        </pc:picChg>
        <pc:picChg chg="add del">
          <ac:chgData name="Morgan Yopp" userId="786c14f8-92a1-4b59-be9c-23fac5bb6ae2" providerId="ADAL" clId="{873CEC0F-8E72-4990-99DE-75E80591C5D9}" dt="2022-02-25T07:19:11.695" v="211" actId="26606"/>
          <ac:picMkLst>
            <pc:docMk/>
            <pc:sldMk cId="3920881760" sldId="272"/>
            <ac:picMk id="120" creationId="{6AF6706C-CF07-43A1-BCC4-CBA5D33820DA}"/>
          </ac:picMkLst>
        </pc:picChg>
        <pc:picChg chg="add del">
          <ac:chgData name="Morgan Yopp" userId="786c14f8-92a1-4b59-be9c-23fac5bb6ae2" providerId="ADAL" clId="{873CEC0F-8E72-4990-99DE-75E80591C5D9}" dt="2022-02-25T07:19:11.695" v="211" actId="26606"/>
          <ac:picMkLst>
            <pc:docMk/>
            <pc:sldMk cId="3920881760" sldId="272"/>
            <ac:picMk id="124" creationId="{811383CE-CE86-4E1C-B289-798EB9E6E0E5}"/>
          </ac:picMkLst>
        </pc:picChg>
        <pc:picChg chg="add del">
          <ac:chgData name="Morgan Yopp" userId="786c14f8-92a1-4b59-be9c-23fac5bb6ae2" providerId="ADAL" clId="{873CEC0F-8E72-4990-99DE-75E80591C5D9}" dt="2022-02-25T07:19:02.481" v="205" actId="26606"/>
          <ac:picMkLst>
            <pc:docMk/>
            <pc:sldMk cId="3920881760" sldId="272"/>
            <ac:picMk id="213" creationId="{6AF6706C-CF07-43A1-BCC4-CBA5D33820DA}"/>
          </ac:picMkLst>
        </pc:picChg>
        <pc:picChg chg="add del">
          <ac:chgData name="Morgan Yopp" userId="786c14f8-92a1-4b59-be9c-23fac5bb6ae2" providerId="ADAL" clId="{873CEC0F-8E72-4990-99DE-75E80591C5D9}" dt="2022-02-25T07:19:02.481" v="205" actId="26606"/>
          <ac:picMkLst>
            <pc:docMk/>
            <pc:sldMk cId="3920881760" sldId="272"/>
            <ac:picMk id="217" creationId="{A748C8C8-F348-4D00-852A-26DD9EBCC24C}"/>
          </ac:picMkLst>
        </pc:picChg>
        <pc:picChg chg="add del">
          <ac:chgData name="Morgan Yopp" userId="786c14f8-92a1-4b59-be9c-23fac5bb6ae2" providerId="ADAL" clId="{873CEC0F-8E72-4990-99DE-75E80591C5D9}" dt="2022-02-25T07:19:07.493" v="208" actId="26606"/>
          <ac:picMkLst>
            <pc:docMk/>
            <pc:sldMk cId="3920881760" sldId="272"/>
            <ac:picMk id="303" creationId="{CBECFFDC-94DB-4DA3-94FE-22FEDDA8FA30}"/>
          </ac:picMkLst>
        </pc:picChg>
        <pc:picChg chg="add del">
          <ac:chgData name="Morgan Yopp" userId="786c14f8-92a1-4b59-be9c-23fac5bb6ae2" providerId="ADAL" clId="{873CEC0F-8E72-4990-99DE-75E80591C5D9}" dt="2022-02-25T07:19:07.493" v="208" actId="26606"/>
          <ac:picMkLst>
            <pc:docMk/>
            <pc:sldMk cId="3920881760" sldId="272"/>
            <ac:picMk id="304" creationId="{F28C5E77-0080-4457-B42A-3E5420A7C8DC}"/>
          </ac:picMkLst>
        </pc:picChg>
        <pc:picChg chg="add del">
          <ac:chgData name="Morgan Yopp" userId="786c14f8-92a1-4b59-be9c-23fac5bb6ae2" providerId="ADAL" clId="{873CEC0F-8E72-4990-99DE-75E80591C5D9}" dt="2022-02-25T07:19:11.654" v="210" actId="26606"/>
          <ac:picMkLst>
            <pc:docMk/>
            <pc:sldMk cId="3920881760" sldId="272"/>
            <ac:picMk id="307" creationId="{6AF6706C-CF07-43A1-BCC4-CBA5D33820DA}"/>
          </ac:picMkLst>
        </pc:picChg>
        <pc:picChg chg="add del">
          <ac:chgData name="Morgan Yopp" userId="786c14f8-92a1-4b59-be9c-23fac5bb6ae2" providerId="ADAL" clId="{873CEC0F-8E72-4990-99DE-75E80591C5D9}" dt="2022-02-25T07:19:11.654" v="210" actId="26606"/>
          <ac:picMkLst>
            <pc:docMk/>
            <pc:sldMk cId="3920881760" sldId="272"/>
            <ac:picMk id="309" creationId="{A748C8C8-F348-4D00-852A-26DD9EBCC24C}"/>
          </ac:picMkLst>
        </pc:picChg>
        <pc:picChg chg="add del">
          <ac:chgData name="Morgan Yopp" userId="786c14f8-92a1-4b59-be9c-23fac5bb6ae2" providerId="ADAL" clId="{873CEC0F-8E72-4990-99DE-75E80591C5D9}" dt="2022-02-25T08:41:48.053" v="2292" actId="26606"/>
          <ac:picMkLst>
            <pc:docMk/>
            <pc:sldMk cId="3920881760" sldId="272"/>
            <ac:picMk id="314" creationId="{6AF6706C-CF07-43A1-BCC4-CBA5D33820DA}"/>
          </ac:picMkLst>
        </pc:picChg>
        <pc:picChg chg="add del">
          <ac:chgData name="Morgan Yopp" userId="786c14f8-92a1-4b59-be9c-23fac5bb6ae2" providerId="ADAL" clId="{873CEC0F-8E72-4990-99DE-75E80591C5D9}" dt="2022-02-25T08:41:48.053" v="2292" actId="26606"/>
          <ac:picMkLst>
            <pc:docMk/>
            <pc:sldMk cId="3920881760" sldId="272"/>
            <ac:picMk id="316" creationId="{811383CE-CE86-4E1C-B289-798EB9E6E0E5}"/>
          </ac:picMkLst>
        </pc:picChg>
        <pc:picChg chg="add del">
          <ac:chgData name="Morgan Yopp" userId="786c14f8-92a1-4b59-be9c-23fac5bb6ae2" providerId="ADAL" clId="{873CEC0F-8E72-4990-99DE-75E80591C5D9}" dt="2022-02-25T08:41:45.328" v="2290" actId="26606"/>
          <ac:picMkLst>
            <pc:docMk/>
            <pc:sldMk cId="3920881760" sldId="272"/>
            <ac:picMk id="324" creationId="{6AF6706C-CF07-43A1-BCC4-CBA5D33820DA}"/>
          </ac:picMkLst>
        </pc:picChg>
        <pc:picChg chg="add del">
          <ac:chgData name="Morgan Yopp" userId="786c14f8-92a1-4b59-be9c-23fac5bb6ae2" providerId="ADAL" clId="{873CEC0F-8E72-4990-99DE-75E80591C5D9}" dt="2022-02-25T08:41:48.053" v="2292" actId="26606"/>
          <ac:picMkLst>
            <pc:docMk/>
            <pc:sldMk cId="3920881760" sldId="272"/>
            <ac:picMk id="327" creationId="{6AF6706C-CF07-43A1-BCC4-CBA5D33820DA}"/>
          </ac:picMkLst>
        </pc:picChg>
        <pc:picChg chg="add del">
          <ac:chgData name="Morgan Yopp" userId="786c14f8-92a1-4b59-be9c-23fac5bb6ae2" providerId="ADAL" clId="{873CEC0F-8E72-4990-99DE-75E80591C5D9}" dt="2022-02-25T08:41:48.053" v="2292" actId="26606"/>
          <ac:picMkLst>
            <pc:docMk/>
            <pc:sldMk cId="3920881760" sldId="272"/>
            <ac:picMk id="328" creationId="{A748C8C8-F348-4D00-852A-26DD9EBCC24C}"/>
          </ac:picMkLst>
        </pc:picChg>
      </pc:sldChg>
      <pc:sldChg chg="modSp mod ord">
        <pc:chgData name="Morgan Yopp" userId="786c14f8-92a1-4b59-be9c-23fac5bb6ae2" providerId="ADAL" clId="{873CEC0F-8E72-4990-99DE-75E80591C5D9}" dt="2022-02-25T08:19:18.110" v="2029"/>
        <pc:sldMkLst>
          <pc:docMk/>
          <pc:sldMk cId="3338694792" sldId="275"/>
        </pc:sldMkLst>
        <pc:spChg chg="mod">
          <ac:chgData name="Morgan Yopp" userId="786c14f8-92a1-4b59-be9c-23fac5bb6ae2" providerId="ADAL" clId="{873CEC0F-8E72-4990-99DE-75E80591C5D9}" dt="2022-02-25T08:17:25.753" v="2025" actId="20577"/>
          <ac:spMkLst>
            <pc:docMk/>
            <pc:sldMk cId="3338694792" sldId="275"/>
            <ac:spMk id="2" creationId="{BCB432D9-C3C3-4336-8CB2-7CB422CC00DB}"/>
          </ac:spMkLst>
        </pc:spChg>
      </pc:sldChg>
      <pc:sldChg chg="del">
        <pc:chgData name="Morgan Yopp" userId="786c14f8-92a1-4b59-be9c-23fac5bb6ae2" providerId="ADAL" clId="{873CEC0F-8E72-4990-99DE-75E80591C5D9}" dt="2022-02-25T07:06:56.439" v="100" actId="47"/>
        <pc:sldMkLst>
          <pc:docMk/>
          <pc:sldMk cId="2451422656" sldId="277"/>
        </pc:sldMkLst>
      </pc:sldChg>
      <pc:sldChg chg="addSp delSp modSp mod setBg setClrOvrMap">
        <pc:chgData name="Morgan Yopp" userId="786c14f8-92a1-4b59-be9c-23fac5bb6ae2" providerId="ADAL" clId="{873CEC0F-8E72-4990-99DE-75E80591C5D9}" dt="2022-02-25T08:11:25.160" v="1761" actId="20577"/>
        <pc:sldMkLst>
          <pc:docMk/>
          <pc:sldMk cId="883829751" sldId="281"/>
        </pc:sldMkLst>
        <pc:spChg chg="mod">
          <ac:chgData name="Morgan Yopp" userId="786c14f8-92a1-4b59-be9c-23fac5bb6ae2" providerId="ADAL" clId="{873CEC0F-8E72-4990-99DE-75E80591C5D9}" dt="2022-02-25T08:10:09.276" v="1603" actId="1076"/>
          <ac:spMkLst>
            <pc:docMk/>
            <pc:sldMk cId="883829751" sldId="281"/>
            <ac:spMk id="2" creationId="{1A8567AA-FDA2-4CA8-BA47-3C9D442F13B4}"/>
          </ac:spMkLst>
        </pc:spChg>
        <pc:spChg chg="add del mod">
          <ac:chgData name="Morgan Yopp" userId="786c14f8-92a1-4b59-be9c-23fac5bb6ae2" providerId="ADAL" clId="{873CEC0F-8E72-4990-99DE-75E80591C5D9}" dt="2022-02-25T08:09:15.379" v="1565" actId="26606"/>
          <ac:spMkLst>
            <pc:docMk/>
            <pc:sldMk cId="883829751" sldId="281"/>
            <ac:spMk id="3" creationId="{DAE312A5-5B02-4F38-9533-BC0F38B2C4BC}"/>
          </ac:spMkLst>
        </pc:spChg>
        <pc:spChg chg="add del">
          <ac:chgData name="Morgan Yopp" userId="786c14f8-92a1-4b59-be9c-23fac5bb6ae2" providerId="ADAL" clId="{873CEC0F-8E72-4990-99DE-75E80591C5D9}" dt="2022-02-25T08:09:40.012" v="1566" actId="26606"/>
          <ac:spMkLst>
            <pc:docMk/>
            <pc:sldMk cId="883829751" sldId="281"/>
            <ac:spMk id="11" creationId="{6A166780-9337-4437-95D3-5EA9D55AAAC5}"/>
          </ac:spMkLst>
        </pc:spChg>
        <pc:spChg chg="add del">
          <ac:chgData name="Morgan Yopp" userId="786c14f8-92a1-4b59-be9c-23fac5bb6ae2" providerId="ADAL" clId="{873CEC0F-8E72-4990-99DE-75E80591C5D9}" dt="2022-02-25T08:09:40.012" v="1566" actId="26606"/>
          <ac:spMkLst>
            <pc:docMk/>
            <pc:sldMk cId="883829751" sldId="281"/>
            <ac:spMk id="13" creationId="{EB3D0F40-BF1F-4120-945D-90C5AAD6E35A}"/>
          </ac:spMkLst>
        </pc:spChg>
        <pc:spChg chg="add del">
          <ac:chgData name="Morgan Yopp" userId="786c14f8-92a1-4b59-be9c-23fac5bb6ae2" providerId="ADAL" clId="{873CEC0F-8E72-4990-99DE-75E80591C5D9}" dt="2022-02-25T08:09:40.012" v="1566" actId="26606"/>
          <ac:spMkLst>
            <pc:docMk/>
            <pc:sldMk cId="883829751" sldId="281"/>
            <ac:spMk id="17" creationId="{66F4F323-644B-4A47-97E9-BFB73840F402}"/>
          </ac:spMkLst>
        </pc:spChg>
        <pc:graphicFrameChg chg="add mod modGraphic">
          <ac:chgData name="Morgan Yopp" userId="786c14f8-92a1-4b59-be9c-23fac5bb6ae2" providerId="ADAL" clId="{873CEC0F-8E72-4990-99DE-75E80591C5D9}" dt="2022-02-25T08:11:25.160" v="1761" actId="20577"/>
          <ac:graphicFrameMkLst>
            <pc:docMk/>
            <pc:sldMk cId="883829751" sldId="281"/>
            <ac:graphicFrameMk id="5" creationId="{80A2A23E-CF9B-4362-A5DA-61F603664B85}"/>
          </ac:graphicFrameMkLst>
        </pc:graphicFrameChg>
        <pc:picChg chg="add del">
          <ac:chgData name="Morgan Yopp" userId="786c14f8-92a1-4b59-be9c-23fac5bb6ae2" providerId="ADAL" clId="{873CEC0F-8E72-4990-99DE-75E80591C5D9}" dt="2022-02-25T08:09:40.012" v="1566" actId="26606"/>
          <ac:picMkLst>
            <pc:docMk/>
            <pc:sldMk cId="883829751" sldId="281"/>
            <ac:picMk id="9" creationId="{42476583-CC33-45CE-B51B-215B5673CD22}"/>
          </ac:picMkLst>
        </pc:picChg>
        <pc:picChg chg="add del">
          <ac:chgData name="Morgan Yopp" userId="786c14f8-92a1-4b59-be9c-23fac5bb6ae2" providerId="ADAL" clId="{873CEC0F-8E72-4990-99DE-75E80591C5D9}" dt="2022-02-25T08:09:40.012" v="1566" actId="26606"/>
          <ac:picMkLst>
            <pc:docMk/>
            <pc:sldMk cId="883829751" sldId="281"/>
            <ac:picMk id="15" creationId="{15640A69-3748-450C-8DDB-B2051AC04BC7}"/>
          </ac:picMkLst>
        </pc:picChg>
        <pc:picChg chg="add">
          <ac:chgData name="Morgan Yopp" userId="786c14f8-92a1-4b59-be9c-23fac5bb6ae2" providerId="ADAL" clId="{873CEC0F-8E72-4990-99DE-75E80591C5D9}" dt="2022-02-25T08:09:40.012" v="1566" actId="26606"/>
          <ac:picMkLst>
            <pc:docMk/>
            <pc:sldMk cId="883829751" sldId="281"/>
            <ac:picMk id="22" creationId="{42476583-CC33-45CE-B51B-215B5673CD22}"/>
          </ac:picMkLst>
        </pc:picChg>
      </pc:sldChg>
      <pc:sldChg chg="addSp delSp modSp new del mod setBg setClrOvrMap">
        <pc:chgData name="Morgan Yopp" userId="786c14f8-92a1-4b59-be9c-23fac5bb6ae2" providerId="ADAL" clId="{873CEC0F-8E72-4990-99DE-75E80591C5D9}" dt="2022-02-25T07:35:00.762" v="842" actId="47"/>
        <pc:sldMkLst>
          <pc:docMk/>
          <pc:sldMk cId="917435130" sldId="282"/>
        </pc:sldMkLst>
        <pc:spChg chg="del">
          <ac:chgData name="Morgan Yopp" userId="786c14f8-92a1-4b59-be9c-23fac5bb6ae2" providerId="ADAL" clId="{873CEC0F-8E72-4990-99DE-75E80591C5D9}" dt="2022-02-25T07:10:57.507" v="115" actId="478"/>
          <ac:spMkLst>
            <pc:docMk/>
            <pc:sldMk cId="917435130" sldId="282"/>
            <ac:spMk id="2" creationId="{1D1CFAAA-37A9-411F-A6DA-3BE1C38EFFB2}"/>
          </ac:spMkLst>
        </pc:spChg>
        <pc:spChg chg="add del">
          <ac:chgData name="Morgan Yopp" userId="786c14f8-92a1-4b59-be9c-23fac5bb6ae2" providerId="ADAL" clId="{873CEC0F-8E72-4990-99DE-75E80591C5D9}" dt="2022-02-25T07:11:19.498" v="120" actId="26606"/>
          <ac:spMkLst>
            <pc:docMk/>
            <pc:sldMk cId="917435130" sldId="282"/>
            <ac:spMk id="11" creationId="{6D208839-7407-44E6-AAD8-EA89D18CD7E0}"/>
          </ac:spMkLst>
        </pc:spChg>
        <pc:spChg chg="add del">
          <ac:chgData name="Morgan Yopp" userId="786c14f8-92a1-4b59-be9c-23fac5bb6ae2" providerId="ADAL" clId="{873CEC0F-8E72-4990-99DE-75E80591C5D9}" dt="2022-02-25T07:11:19.498" v="120" actId="26606"/>
          <ac:spMkLst>
            <pc:docMk/>
            <pc:sldMk cId="917435130" sldId="282"/>
            <ac:spMk id="13" creationId="{8DA1E8CC-C82D-4421-893C-5FA2C607347F}"/>
          </ac:spMkLst>
        </pc:spChg>
        <pc:spChg chg="add del">
          <ac:chgData name="Morgan Yopp" userId="786c14f8-92a1-4b59-be9c-23fac5bb6ae2" providerId="ADAL" clId="{873CEC0F-8E72-4990-99DE-75E80591C5D9}" dt="2022-02-25T07:11:23.009" v="122" actId="26606"/>
          <ac:spMkLst>
            <pc:docMk/>
            <pc:sldMk cId="917435130" sldId="282"/>
            <ac:spMk id="15" creationId="{0EFFC263-7EB0-4842-BE9B-3176A41A7EAA}"/>
          </ac:spMkLst>
        </pc:spChg>
        <pc:spChg chg="add del">
          <ac:chgData name="Morgan Yopp" userId="786c14f8-92a1-4b59-be9c-23fac5bb6ae2" providerId="ADAL" clId="{873CEC0F-8E72-4990-99DE-75E80591C5D9}" dt="2022-02-25T07:11:23.009" v="122" actId="26606"/>
          <ac:spMkLst>
            <pc:docMk/>
            <pc:sldMk cId="917435130" sldId="282"/>
            <ac:spMk id="17" creationId="{72FB946D-2326-449B-B771-9EDB01C8D18E}"/>
          </ac:spMkLst>
        </pc:spChg>
        <pc:picChg chg="add del mod">
          <ac:chgData name="Morgan Yopp" userId="786c14f8-92a1-4b59-be9c-23fac5bb6ae2" providerId="ADAL" clId="{873CEC0F-8E72-4990-99DE-75E80591C5D9}" dt="2022-02-25T07:11:30.351" v="124" actId="478"/>
          <ac:picMkLst>
            <pc:docMk/>
            <pc:sldMk cId="917435130" sldId="282"/>
            <ac:picMk id="4" creationId="{1612EF6E-64BE-4674-AAEA-CEB4941A4791}"/>
          </ac:picMkLst>
        </pc:picChg>
        <pc:picChg chg="add del">
          <ac:chgData name="Morgan Yopp" userId="786c14f8-92a1-4b59-be9c-23fac5bb6ae2" providerId="ADAL" clId="{873CEC0F-8E72-4990-99DE-75E80591C5D9}" dt="2022-02-25T07:11:19.498" v="120" actId="26606"/>
          <ac:picMkLst>
            <pc:docMk/>
            <pc:sldMk cId="917435130" sldId="282"/>
            <ac:picMk id="9" creationId="{8BEA9AF1-EF35-4EC4-862B-93C14919B564}"/>
          </ac:picMkLst>
        </pc:picChg>
        <pc:picChg chg="add del">
          <ac:chgData name="Morgan Yopp" userId="786c14f8-92a1-4b59-be9c-23fac5bb6ae2" providerId="ADAL" clId="{873CEC0F-8E72-4990-99DE-75E80591C5D9}" dt="2022-02-25T07:11:23.009" v="122" actId="26606"/>
          <ac:picMkLst>
            <pc:docMk/>
            <pc:sldMk cId="917435130" sldId="282"/>
            <ac:picMk id="16" creationId="{8BEA9AF1-EF35-4EC4-862B-93C14919B564}"/>
          </ac:picMkLst>
        </pc:picChg>
        <pc:picChg chg="add del">
          <ac:chgData name="Morgan Yopp" userId="786c14f8-92a1-4b59-be9c-23fac5bb6ae2" providerId="ADAL" clId="{873CEC0F-8E72-4990-99DE-75E80591C5D9}" dt="2022-02-25T07:11:23.009" v="122" actId="26606"/>
          <ac:picMkLst>
            <pc:docMk/>
            <pc:sldMk cId="917435130" sldId="282"/>
            <ac:picMk id="18" creationId="{9224A0EC-9334-468D-849F-BF1FF8C6FF68}"/>
          </ac:picMkLst>
        </pc:picChg>
        <pc:picChg chg="add">
          <ac:chgData name="Morgan Yopp" userId="786c14f8-92a1-4b59-be9c-23fac5bb6ae2" providerId="ADAL" clId="{873CEC0F-8E72-4990-99DE-75E80591C5D9}" dt="2022-02-25T07:11:23.030" v="123" actId="26606"/>
          <ac:picMkLst>
            <pc:docMk/>
            <pc:sldMk cId="917435130" sldId="282"/>
            <ac:picMk id="20" creationId="{8BEA9AF1-EF35-4EC4-862B-93C14919B564}"/>
          </ac:picMkLst>
        </pc:picChg>
      </pc:sldChg>
      <pc:sldChg chg="addSp delSp modSp new mod setBg setClrOvrMap">
        <pc:chgData name="Morgan Yopp" userId="786c14f8-92a1-4b59-be9c-23fac5bb6ae2" providerId="ADAL" clId="{873CEC0F-8E72-4990-99DE-75E80591C5D9}" dt="2022-02-25T08:39:03.934" v="2261" actId="207"/>
        <pc:sldMkLst>
          <pc:docMk/>
          <pc:sldMk cId="3609640450" sldId="283"/>
        </pc:sldMkLst>
        <pc:spChg chg="mod">
          <ac:chgData name="Morgan Yopp" userId="786c14f8-92a1-4b59-be9c-23fac5bb6ae2" providerId="ADAL" clId="{873CEC0F-8E72-4990-99DE-75E80591C5D9}" dt="2022-02-25T08:35:26.903" v="2246" actId="26606"/>
          <ac:spMkLst>
            <pc:docMk/>
            <pc:sldMk cId="3609640450" sldId="283"/>
            <ac:spMk id="2" creationId="{4D125F46-FF1F-42D6-9BEE-779E93FABA31}"/>
          </ac:spMkLst>
        </pc:spChg>
        <pc:spChg chg="add del mod">
          <ac:chgData name="Morgan Yopp" userId="786c14f8-92a1-4b59-be9c-23fac5bb6ae2" providerId="ADAL" clId="{873CEC0F-8E72-4990-99DE-75E80591C5D9}" dt="2022-02-25T08:35:26.903" v="2246" actId="26606"/>
          <ac:spMkLst>
            <pc:docMk/>
            <pc:sldMk cId="3609640450" sldId="283"/>
            <ac:spMk id="3" creationId="{E186B4DE-6486-4D58-9614-DDD66429AB25}"/>
          </ac:spMkLst>
        </pc:spChg>
        <pc:spChg chg="add del">
          <ac:chgData name="Morgan Yopp" userId="786c14f8-92a1-4b59-be9c-23fac5bb6ae2" providerId="ADAL" clId="{873CEC0F-8E72-4990-99DE-75E80591C5D9}" dt="2022-02-25T08:34:04.940" v="2181" actId="26606"/>
          <ac:spMkLst>
            <pc:docMk/>
            <pc:sldMk cId="3609640450" sldId="283"/>
            <ac:spMk id="6" creationId="{6A166780-9337-4437-95D3-5EA9D55AAAC5}"/>
          </ac:spMkLst>
        </pc:spChg>
        <pc:spChg chg="add del">
          <ac:chgData name="Morgan Yopp" userId="786c14f8-92a1-4b59-be9c-23fac5bb6ae2" providerId="ADAL" clId="{873CEC0F-8E72-4990-99DE-75E80591C5D9}" dt="2022-02-25T08:34:04.940" v="2181" actId="26606"/>
          <ac:spMkLst>
            <pc:docMk/>
            <pc:sldMk cId="3609640450" sldId="283"/>
            <ac:spMk id="8" creationId="{EB3D0F40-BF1F-4120-945D-90C5AAD6E35A}"/>
          </ac:spMkLst>
        </pc:spChg>
        <pc:spChg chg="add del">
          <ac:chgData name="Morgan Yopp" userId="786c14f8-92a1-4b59-be9c-23fac5bb6ae2" providerId="ADAL" clId="{873CEC0F-8E72-4990-99DE-75E80591C5D9}" dt="2022-02-25T08:04:29.873" v="1363" actId="26606"/>
          <ac:spMkLst>
            <pc:docMk/>
            <pc:sldMk cId="3609640450" sldId="283"/>
            <ac:spMk id="9" creationId="{CFF5BED3-4EE4-425F-A016-C272586B88E5}"/>
          </ac:spMkLst>
        </pc:spChg>
        <pc:spChg chg="add del">
          <ac:chgData name="Morgan Yopp" userId="786c14f8-92a1-4b59-be9c-23fac5bb6ae2" providerId="ADAL" clId="{873CEC0F-8E72-4990-99DE-75E80591C5D9}" dt="2022-02-25T08:04:29.873" v="1363" actId="26606"/>
          <ac:spMkLst>
            <pc:docMk/>
            <pc:sldMk cId="3609640450" sldId="283"/>
            <ac:spMk id="11" creationId="{D856B4CA-4519-432C-ABFD-F2AE5D70E09C}"/>
          </ac:spMkLst>
        </pc:spChg>
        <pc:spChg chg="add del">
          <ac:chgData name="Morgan Yopp" userId="786c14f8-92a1-4b59-be9c-23fac5bb6ae2" providerId="ADAL" clId="{873CEC0F-8E72-4990-99DE-75E80591C5D9}" dt="2022-02-25T08:34:04.940" v="2181" actId="26606"/>
          <ac:spMkLst>
            <pc:docMk/>
            <pc:sldMk cId="3609640450" sldId="283"/>
            <ac:spMk id="12" creationId="{66F4F323-644B-4A47-97E9-BFB73840F402}"/>
          </ac:spMkLst>
        </pc:spChg>
        <pc:spChg chg="add del">
          <ac:chgData name="Morgan Yopp" userId="786c14f8-92a1-4b59-be9c-23fac5bb6ae2" providerId="ADAL" clId="{873CEC0F-8E72-4990-99DE-75E80591C5D9}" dt="2022-02-25T08:04:29.873" v="1363" actId="26606"/>
          <ac:spMkLst>
            <pc:docMk/>
            <pc:sldMk cId="3609640450" sldId="283"/>
            <ac:spMk id="13" creationId="{61D03B64-A2F8-4473-8457-9A6A36B67B89}"/>
          </ac:spMkLst>
        </pc:spChg>
        <pc:spChg chg="add del">
          <ac:chgData name="Morgan Yopp" userId="786c14f8-92a1-4b59-be9c-23fac5bb6ae2" providerId="ADAL" clId="{873CEC0F-8E72-4990-99DE-75E80591C5D9}" dt="2022-02-25T08:34:52.913" v="2233" actId="26606"/>
          <ac:spMkLst>
            <pc:docMk/>
            <pc:sldMk cId="3609640450" sldId="283"/>
            <ac:spMk id="16" creationId="{6A166780-9337-4437-95D3-5EA9D55AAAC5}"/>
          </ac:spMkLst>
        </pc:spChg>
        <pc:spChg chg="add del">
          <ac:chgData name="Morgan Yopp" userId="786c14f8-92a1-4b59-be9c-23fac5bb6ae2" providerId="ADAL" clId="{873CEC0F-8E72-4990-99DE-75E80591C5D9}" dt="2022-02-25T08:34:52.913" v="2233" actId="26606"/>
          <ac:spMkLst>
            <pc:docMk/>
            <pc:sldMk cId="3609640450" sldId="283"/>
            <ac:spMk id="18" creationId="{EB3D0F40-BF1F-4120-945D-90C5AAD6E35A}"/>
          </ac:spMkLst>
        </pc:spChg>
        <pc:spChg chg="add del">
          <ac:chgData name="Morgan Yopp" userId="786c14f8-92a1-4b59-be9c-23fac5bb6ae2" providerId="ADAL" clId="{873CEC0F-8E72-4990-99DE-75E80591C5D9}" dt="2022-02-25T08:34:52.913" v="2233" actId="26606"/>
          <ac:spMkLst>
            <pc:docMk/>
            <pc:sldMk cId="3609640450" sldId="283"/>
            <ac:spMk id="21" creationId="{66F4F323-644B-4A47-97E9-BFB73840F402}"/>
          </ac:spMkLst>
        </pc:spChg>
        <pc:spChg chg="add">
          <ac:chgData name="Morgan Yopp" userId="786c14f8-92a1-4b59-be9c-23fac5bb6ae2" providerId="ADAL" clId="{873CEC0F-8E72-4990-99DE-75E80591C5D9}" dt="2022-02-25T08:35:26.903" v="2246" actId="26606"/>
          <ac:spMkLst>
            <pc:docMk/>
            <pc:sldMk cId="3609640450" sldId="283"/>
            <ac:spMk id="23" creationId="{6A166780-9337-4437-95D3-5EA9D55AAAC5}"/>
          </ac:spMkLst>
        </pc:spChg>
        <pc:spChg chg="add">
          <ac:chgData name="Morgan Yopp" userId="786c14f8-92a1-4b59-be9c-23fac5bb6ae2" providerId="ADAL" clId="{873CEC0F-8E72-4990-99DE-75E80591C5D9}" dt="2022-02-25T08:35:26.903" v="2246" actId="26606"/>
          <ac:spMkLst>
            <pc:docMk/>
            <pc:sldMk cId="3609640450" sldId="283"/>
            <ac:spMk id="25" creationId="{EB3D0F40-BF1F-4120-945D-90C5AAD6E35A}"/>
          </ac:spMkLst>
        </pc:spChg>
        <pc:spChg chg="add del">
          <ac:chgData name="Morgan Yopp" userId="786c14f8-92a1-4b59-be9c-23fac5bb6ae2" providerId="ADAL" clId="{873CEC0F-8E72-4990-99DE-75E80591C5D9}" dt="2022-02-25T08:34:59.391" v="2237" actId="26606"/>
          <ac:spMkLst>
            <pc:docMk/>
            <pc:sldMk cId="3609640450" sldId="283"/>
            <ac:spMk id="26" creationId="{CBD94887-6A10-4F62-8EE1-B2BCFA1F380F}"/>
          </ac:spMkLst>
        </pc:spChg>
        <pc:spChg chg="add del">
          <ac:chgData name="Morgan Yopp" userId="786c14f8-92a1-4b59-be9c-23fac5bb6ae2" providerId="ADAL" clId="{873CEC0F-8E72-4990-99DE-75E80591C5D9}" dt="2022-02-25T08:34:59.391" v="2237" actId="26606"/>
          <ac:spMkLst>
            <pc:docMk/>
            <pc:sldMk cId="3609640450" sldId="283"/>
            <ac:spMk id="29" creationId="{E186B4DE-6486-4D58-9614-DDD66429AB25}"/>
          </ac:spMkLst>
        </pc:spChg>
        <pc:spChg chg="add">
          <ac:chgData name="Morgan Yopp" userId="786c14f8-92a1-4b59-be9c-23fac5bb6ae2" providerId="ADAL" clId="{873CEC0F-8E72-4990-99DE-75E80591C5D9}" dt="2022-02-25T08:35:26.903" v="2246" actId="26606"/>
          <ac:spMkLst>
            <pc:docMk/>
            <pc:sldMk cId="3609640450" sldId="283"/>
            <ac:spMk id="32" creationId="{66F4F323-644B-4A47-97E9-BFB73840F402}"/>
          </ac:spMkLst>
        </pc:spChg>
        <pc:spChg chg="add del">
          <ac:chgData name="Morgan Yopp" userId="786c14f8-92a1-4b59-be9c-23fac5bb6ae2" providerId="ADAL" clId="{873CEC0F-8E72-4990-99DE-75E80591C5D9}" dt="2022-02-25T08:35:19.990" v="2242" actId="26606"/>
          <ac:spMkLst>
            <pc:docMk/>
            <pc:sldMk cId="3609640450" sldId="283"/>
            <ac:spMk id="36" creationId="{6A166780-9337-4437-95D3-5EA9D55AAAC5}"/>
          </ac:spMkLst>
        </pc:spChg>
        <pc:spChg chg="add del">
          <ac:chgData name="Morgan Yopp" userId="786c14f8-92a1-4b59-be9c-23fac5bb6ae2" providerId="ADAL" clId="{873CEC0F-8E72-4990-99DE-75E80591C5D9}" dt="2022-02-25T08:35:19.990" v="2242" actId="26606"/>
          <ac:spMkLst>
            <pc:docMk/>
            <pc:sldMk cId="3609640450" sldId="283"/>
            <ac:spMk id="38" creationId="{EB3D0F40-BF1F-4120-945D-90C5AAD6E35A}"/>
          </ac:spMkLst>
        </pc:spChg>
        <pc:spChg chg="add del">
          <ac:chgData name="Morgan Yopp" userId="786c14f8-92a1-4b59-be9c-23fac5bb6ae2" providerId="ADAL" clId="{873CEC0F-8E72-4990-99DE-75E80591C5D9}" dt="2022-02-25T08:35:19.990" v="2242" actId="26606"/>
          <ac:spMkLst>
            <pc:docMk/>
            <pc:sldMk cId="3609640450" sldId="283"/>
            <ac:spMk id="42" creationId="{66F4F323-644B-4A47-97E9-BFB73840F402}"/>
          </ac:spMkLst>
        </pc:spChg>
        <pc:graphicFrameChg chg="add del">
          <ac:chgData name="Morgan Yopp" userId="786c14f8-92a1-4b59-be9c-23fac5bb6ae2" providerId="ADAL" clId="{873CEC0F-8E72-4990-99DE-75E80591C5D9}" dt="2022-02-25T08:04:26.661" v="1361" actId="26606"/>
          <ac:graphicFrameMkLst>
            <pc:docMk/>
            <pc:sldMk cId="3609640450" sldId="283"/>
            <ac:graphicFrameMk id="5" creationId="{1A7022DB-02D7-4277-88C6-7CB3443C76AA}"/>
          </ac:graphicFrameMkLst>
        </pc:graphicFrameChg>
        <pc:graphicFrameChg chg="add del">
          <ac:chgData name="Morgan Yopp" userId="786c14f8-92a1-4b59-be9c-23fac5bb6ae2" providerId="ADAL" clId="{873CEC0F-8E72-4990-99DE-75E80591C5D9}" dt="2022-02-25T08:04:29.873" v="1363" actId="26606"/>
          <ac:graphicFrameMkLst>
            <pc:docMk/>
            <pc:sldMk cId="3609640450" sldId="283"/>
            <ac:graphicFrameMk id="7" creationId="{545BAE1D-5240-4219-965A-749ABF992E3F}"/>
          </ac:graphicFrameMkLst>
        </pc:graphicFrameChg>
        <pc:graphicFrameChg chg="add del">
          <ac:chgData name="Morgan Yopp" userId="786c14f8-92a1-4b59-be9c-23fac5bb6ae2" providerId="ADAL" clId="{873CEC0F-8E72-4990-99DE-75E80591C5D9}" dt="2022-02-25T08:34:04.940" v="2181" actId="26606"/>
          <ac:graphicFrameMkLst>
            <pc:docMk/>
            <pc:sldMk cId="3609640450" sldId="283"/>
            <ac:graphicFrameMk id="14" creationId="{882C07DF-6485-465F-A31F-166957882952}"/>
          </ac:graphicFrameMkLst>
        </pc:graphicFrameChg>
        <pc:graphicFrameChg chg="add del">
          <ac:chgData name="Morgan Yopp" userId="786c14f8-92a1-4b59-be9c-23fac5bb6ae2" providerId="ADAL" clId="{873CEC0F-8E72-4990-99DE-75E80591C5D9}" dt="2022-02-25T08:04:37.395" v="1365" actId="26606"/>
          <ac:graphicFrameMkLst>
            <pc:docMk/>
            <pc:sldMk cId="3609640450" sldId="283"/>
            <ac:graphicFrameMk id="17" creationId="{F4E9108F-41A9-40D8-A7BE-0456BBF9DF4A}"/>
          </ac:graphicFrameMkLst>
        </pc:graphicFrameChg>
        <pc:graphicFrameChg chg="add del">
          <ac:chgData name="Morgan Yopp" userId="786c14f8-92a1-4b59-be9c-23fac5bb6ae2" providerId="ADAL" clId="{873CEC0F-8E72-4990-99DE-75E80591C5D9}" dt="2022-02-25T08:04:52.671" v="1367" actId="26606"/>
          <ac:graphicFrameMkLst>
            <pc:docMk/>
            <pc:sldMk cId="3609640450" sldId="283"/>
            <ac:graphicFrameMk id="19" creationId="{FDE8B0AF-09D2-40FA-9F04-6BCA90C5BECA}"/>
          </ac:graphicFrameMkLst>
        </pc:graphicFrameChg>
        <pc:graphicFrameChg chg="add del">
          <ac:chgData name="Morgan Yopp" userId="786c14f8-92a1-4b59-be9c-23fac5bb6ae2" providerId="ADAL" clId="{873CEC0F-8E72-4990-99DE-75E80591C5D9}" dt="2022-02-25T08:34:52.913" v="2233" actId="26606"/>
          <ac:graphicFrameMkLst>
            <pc:docMk/>
            <pc:sldMk cId="3609640450" sldId="283"/>
            <ac:graphicFrameMk id="22" creationId="{6776B1C7-DD60-4224-888D-CFFE9C138EF1}"/>
          </ac:graphicFrameMkLst>
        </pc:graphicFrameChg>
        <pc:graphicFrameChg chg="add del">
          <ac:chgData name="Morgan Yopp" userId="786c14f8-92a1-4b59-be9c-23fac5bb6ae2" providerId="ADAL" clId="{873CEC0F-8E72-4990-99DE-75E80591C5D9}" dt="2022-02-25T08:34:57.301" v="2235" actId="26606"/>
          <ac:graphicFrameMkLst>
            <pc:docMk/>
            <pc:sldMk cId="3609640450" sldId="283"/>
            <ac:graphicFrameMk id="24" creationId="{5FE31088-AF04-47BD-AAFD-8A21FADE3498}"/>
          </ac:graphicFrameMkLst>
        </pc:graphicFrameChg>
        <pc:graphicFrameChg chg="add del mod modGraphic">
          <ac:chgData name="Morgan Yopp" userId="786c14f8-92a1-4b59-be9c-23fac5bb6ae2" providerId="ADAL" clId="{873CEC0F-8E72-4990-99DE-75E80591C5D9}" dt="2022-02-25T08:35:20.938" v="2243" actId="26606"/>
          <ac:graphicFrameMkLst>
            <pc:docMk/>
            <pc:sldMk cId="3609640450" sldId="283"/>
            <ac:graphicFrameMk id="31" creationId="{9D18C2AA-E92E-48CD-B88B-BB8399BF6752}"/>
          </ac:graphicFrameMkLst>
        </pc:graphicFrameChg>
        <pc:graphicFrameChg chg="add mod">
          <ac:chgData name="Morgan Yopp" userId="786c14f8-92a1-4b59-be9c-23fac5bb6ae2" providerId="ADAL" clId="{873CEC0F-8E72-4990-99DE-75E80591C5D9}" dt="2022-02-25T08:39:03.934" v="2261" actId="207"/>
          <ac:graphicFrameMkLst>
            <pc:docMk/>
            <pc:sldMk cId="3609640450" sldId="283"/>
            <ac:graphicFrameMk id="33" creationId="{BCCEE950-A5DF-42AC-AD52-9E1F27FFCA70}"/>
          </ac:graphicFrameMkLst>
        </pc:graphicFrameChg>
        <pc:picChg chg="add del">
          <ac:chgData name="Morgan Yopp" userId="786c14f8-92a1-4b59-be9c-23fac5bb6ae2" providerId="ADAL" clId="{873CEC0F-8E72-4990-99DE-75E80591C5D9}" dt="2022-02-25T08:34:04.940" v="2181" actId="26606"/>
          <ac:picMkLst>
            <pc:docMk/>
            <pc:sldMk cId="3609640450" sldId="283"/>
            <ac:picMk id="10" creationId="{15640A69-3748-450C-8DDB-B2051AC04BC7}"/>
          </ac:picMkLst>
        </pc:picChg>
        <pc:picChg chg="add del">
          <ac:chgData name="Morgan Yopp" userId="786c14f8-92a1-4b59-be9c-23fac5bb6ae2" providerId="ADAL" clId="{873CEC0F-8E72-4990-99DE-75E80591C5D9}" dt="2022-02-25T08:04:29.873" v="1363" actId="26606"/>
          <ac:picMkLst>
            <pc:docMk/>
            <pc:sldMk cId="3609640450" sldId="283"/>
            <ac:picMk id="15" creationId="{01C3CE7E-C09F-4DAB-A9B8-00CB40334B33}"/>
          </ac:picMkLst>
        </pc:picChg>
        <pc:picChg chg="add del">
          <ac:chgData name="Morgan Yopp" userId="786c14f8-92a1-4b59-be9c-23fac5bb6ae2" providerId="ADAL" clId="{873CEC0F-8E72-4990-99DE-75E80591C5D9}" dt="2022-02-25T08:34:52.913" v="2233" actId="26606"/>
          <ac:picMkLst>
            <pc:docMk/>
            <pc:sldMk cId="3609640450" sldId="283"/>
            <ac:picMk id="20" creationId="{15640A69-3748-450C-8DDB-B2051AC04BC7}"/>
          </ac:picMkLst>
        </pc:picChg>
        <pc:picChg chg="add del">
          <ac:chgData name="Morgan Yopp" userId="786c14f8-92a1-4b59-be9c-23fac5bb6ae2" providerId="ADAL" clId="{873CEC0F-8E72-4990-99DE-75E80591C5D9}" dt="2022-02-25T08:34:59.391" v="2237" actId="26606"/>
          <ac:picMkLst>
            <pc:docMk/>
            <pc:sldMk cId="3609640450" sldId="283"/>
            <ac:picMk id="27" creationId="{BE80ADF9-0EFF-4D65-B582-7E7F5DCD758F}"/>
          </ac:picMkLst>
        </pc:picChg>
        <pc:picChg chg="add del">
          <ac:chgData name="Morgan Yopp" userId="786c14f8-92a1-4b59-be9c-23fac5bb6ae2" providerId="ADAL" clId="{873CEC0F-8E72-4990-99DE-75E80591C5D9}" dt="2022-02-25T08:34:59.391" v="2237" actId="26606"/>
          <ac:picMkLst>
            <pc:docMk/>
            <pc:sldMk cId="3609640450" sldId="283"/>
            <ac:picMk id="28" creationId="{A3D512BA-228A-4979-9312-ACD246E1099D}"/>
          </ac:picMkLst>
        </pc:picChg>
        <pc:picChg chg="add">
          <ac:chgData name="Morgan Yopp" userId="786c14f8-92a1-4b59-be9c-23fac5bb6ae2" providerId="ADAL" clId="{873CEC0F-8E72-4990-99DE-75E80591C5D9}" dt="2022-02-25T08:35:26.903" v="2246" actId="26606"/>
          <ac:picMkLst>
            <pc:docMk/>
            <pc:sldMk cId="3609640450" sldId="283"/>
            <ac:picMk id="30" creationId="{15640A69-3748-450C-8DDB-B2051AC04BC7}"/>
          </ac:picMkLst>
        </pc:picChg>
        <pc:picChg chg="add del">
          <ac:chgData name="Morgan Yopp" userId="786c14f8-92a1-4b59-be9c-23fac5bb6ae2" providerId="ADAL" clId="{873CEC0F-8E72-4990-99DE-75E80591C5D9}" dt="2022-02-25T08:35:19.990" v="2242" actId="26606"/>
          <ac:picMkLst>
            <pc:docMk/>
            <pc:sldMk cId="3609640450" sldId="283"/>
            <ac:picMk id="40" creationId="{15640A69-3748-450C-8DDB-B2051AC04BC7}"/>
          </ac:picMkLst>
        </pc:picChg>
      </pc:sldChg>
      <pc:sldChg chg="addSp delSp modSp new mod ord">
        <pc:chgData name="Morgan Yopp" userId="786c14f8-92a1-4b59-be9c-23fac5bb6ae2" providerId="ADAL" clId="{873CEC0F-8E72-4990-99DE-75E80591C5D9}" dt="2022-02-25T08:06:54.612" v="1377"/>
        <pc:sldMkLst>
          <pc:docMk/>
          <pc:sldMk cId="3109863892" sldId="284"/>
        </pc:sldMkLst>
        <pc:spChg chg="add mod">
          <ac:chgData name="Morgan Yopp" userId="786c14f8-92a1-4b59-be9c-23fac5bb6ae2" providerId="ADAL" clId="{873CEC0F-8E72-4990-99DE-75E80591C5D9}" dt="2022-02-25T08:01:03.435" v="1170" actId="164"/>
          <ac:spMkLst>
            <pc:docMk/>
            <pc:sldMk cId="3109863892" sldId="284"/>
            <ac:spMk id="69" creationId="{11439F40-DB8E-4B81-BF31-3BC9441B6EE5}"/>
          </ac:spMkLst>
        </pc:spChg>
        <pc:spChg chg="add del mod">
          <ac:chgData name="Morgan Yopp" userId="786c14f8-92a1-4b59-be9c-23fac5bb6ae2" providerId="ADAL" clId="{873CEC0F-8E72-4990-99DE-75E80591C5D9}" dt="2022-02-25T07:59:59.467" v="1159" actId="478"/>
          <ac:spMkLst>
            <pc:docMk/>
            <pc:sldMk cId="3109863892" sldId="284"/>
            <ac:spMk id="70" creationId="{F589349F-5402-46CC-B41A-7E4A8380666D}"/>
          </ac:spMkLst>
        </pc:spChg>
        <pc:grpChg chg="add mod">
          <ac:chgData name="Morgan Yopp" userId="786c14f8-92a1-4b59-be9c-23fac5bb6ae2" providerId="ADAL" clId="{873CEC0F-8E72-4990-99DE-75E80591C5D9}" dt="2022-02-25T07:45:22.742" v="957" actId="164"/>
          <ac:grpSpMkLst>
            <pc:docMk/>
            <pc:sldMk cId="3109863892" sldId="284"/>
            <ac:grpSpMk id="46" creationId="{B8666A0A-239A-4FB7-8E5D-1A222AD55EEA}"/>
          </ac:grpSpMkLst>
        </pc:grpChg>
        <pc:grpChg chg="add del mod">
          <ac:chgData name="Morgan Yopp" userId="786c14f8-92a1-4b59-be9c-23fac5bb6ae2" providerId="ADAL" clId="{873CEC0F-8E72-4990-99DE-75E80591C5D9}" dt="2022-02-25T07:45:19.011" v="951"/>
          <ac:grpSpMkLst>
            <pc:docMk/>
            <pc:sldMk cId="3109863892" sldId="284"/>
            <ac:grpSpMk id="47" creationId="{EC371B76-D8A6-45F7-8D71-54A9BEDF2F1E}"/>
          </ac:grpSpMkLst>
        </pc:grpChg>
        <pc:grpChg chg="add mod">
          <ac:chgData name="Morgan Yopp" userId="786c14f8-92a1-4b59-be9c-23fac5bb6ae2" providerId="ADAL" clId="{873CEC0F-8E72-4990-99DE-75E80591C5D9}" dt="2022-02-25T08:01:03.435" v="1170" actId="164"/>
          <ac:grpSpMkLst>
            <pc:docMk/>
            <pc:sldMk cId="3109863892" sldId="284"/>
            <ac:grpSpMk id="58" creationId="{5E32C56E-DCD7-41B8-AFF5-2A553B1076FF}"/>
          </ac:grpSpMkLst>
        </pc:grpChg>
        <pc:grpChg chg="add mod">
          <ac:chgData name="Morgan Yopp" userId="786c14f8-92a1-4b59-be9c-23fac5bb6ae2" providerId="ADAL" clId="{873CEC0F-8E72-4990-99DE-75E80591C5D9}" dt="2022-02-25T08:01:03.435" v="1170" actId="164"/>
          <ac:grpSpMkLst>
            <pc:docMk/>
            <pc:sldMk cId="3109863892" sldId="284"/>
            <ac:grpSpMk id="59" creationId="{34588417-1420-4D70-BE60-02458267E775}"/>
          </ac:grpSpMkLst>
        </pc:grpChg>
        <pc:grpChg chg="add mod">
          <ac:chgData name="Morgan Yopp" userId="786c14f8-92a1-4b59-be9c-23fac5bb6ae2" providerId="ADAL" clId="{873CEC0F-8E72-4990-99DE-75E80591C5D9}" dt="2022-02-25T08:01:10.631" v="1171" actId="1076"/>
          <ac:grpSpMkLst>
            <pc:docMk/>
            <pc:sldMk cId="3109863892" sldId="284"/>
            <ac:grpSpMk id="71" creationId="{FAFCF2AA-77B3-422B-ADA4-CC685F325106}"/>
          </ac:grpSpMkLst>
        </pc:grpChg>
        <pc:picChg chg="add del mod">
          <ac:chgData name="Morgan Yopp" userId="786c14f8-92a1-4b59-be9c-23fac5bb6ae2" providerId="ADAL" clId="{873CEC0F-8E72-4990-99DE-75E80591C5D9}" dt="2022-02-25T07:38:40.102" v="871" actId="478"/>
          <ac:picMkLst>
            <pc:docMk/>
            <pc:sldMk cId="3109863892" sldId="284"/>
            <ac:picMk id="3" creationId="{9D80D7A3-815F-4359-A8BB-A501FB5398BF}"/>
          </ac:picMkLst>
        </pc:picChg>
        <pc:picChg chg="add del mod">
          <ac:chgData name="Morgan Yopp" userId="786c14f8-92a1-4b59-be9c-23fac5bb6ae2" providerId="ADAL" clId="{873CEC0F-8E72-4990-99DE-75E80591C5D9}" dt="2022-02-25T07:38:39.197" v="870" actId="478"/>
          <ac:picMkLst>
            <pc:docMk/>
            <pc:sldMk cId="3109863892" sldId="284"/>
            <ac:picMk id="5" creationId="{26CD2883-93D0-4ED0-A613-E9B2305C29FC}"/>
          </ac:picMkLst>
        </pc:picChg>
        <pc:picChg chg="add del mod">
          <ac:chgData name="Morgan Yopp" userId="786c14f8-92a1-4b59-be9c-23fac5bb6ae2" providerId="ADAL" clId="{873CEC0F-8E72-4990-99DE-75E80591C5D9}" dt="2022-02-25T07:39:05.121" v="879" actId="478"/>
          <ac:picMkLst>
            <pc:docMk/>
            <pc:sldMk cId="3109863892" sldId="284"/>
            <ac:picMk id="7" creationId="{F1052F9D-1DED-481B-B474-8E9FD0EE672F}"/>
          </ac:picMkLst>
        </pc:picChg>
        <pc:picChg chg="add del mod">
          <ac:chgData name="Morgan Yopp" userId="786c14f8-92a1-4b59-be9c-23fac5bb6ae2" providerId="ADAL" clId="{873CEC0F-8E72-4990-99DE-75E80591C5D9}" dt="2022-02-25T07:39:05.121" v="879" actId="478"/>
          <ac:picMkLst>
            <pc:docMk/>
            <pc:sldMk cId="3109863892" sldId="284"/>
            <ac:picMk id="9" creationId="{E6C2E5D8-7D7C-4510-BBA4-B322170B2AEC}"/>
          </ac:picMkLst>
        </pc:picChg>
        <pc:picChg chg="add del mod">
          <ac:chgData name="Morgan Yopp" userId="786c14f8-92a1-4b59-be9c-23fac5bb6ae2" providerId="ADAL" clId="{873CEC0F-8E72-4990-99DE-75E80591C5D9}" dt="2022-02-25T07:39:05.121" v="879" actId="478"/>
          <ac:picMkLst>
            <pc:docMk/>
            <pc:sldMk cId="3109863892" sldId="284"/>
            <ac:picMk id="11" creationId="{69C85582-0D56-4216-BEB4-C4D2FE695B39}"/>
          </ac:picMkLst>
        </pc:picChg>
        <pc:picChg chg="add del mod">
          <ac:chgData name="Morgan Yopp" userId="786c14f8-92a1-4b59-be9c-23fac5bb6ae2" providerId="ADAL" clId="{873CEC0F-8E72-4990-99DE-75E80591C5D9}" dt="2022-02-25T07:39:05.121" v="879" actId="478"/>
          <ac:picMkLst>
            <pc:docMk/>
            <pc:sldMk cId="3109863892" sldId="284"/>
            <ac:picMk id="13" creationId="{2806DD32-D096-4A3A-BFFD-F5F265E43853}"/>
          </ac:picMkLst>
        </pc:picChg>
        <pc:picChg chg="add del mod">
          <ac:chgData name="Morgan Yopp" userId="786c14f8-92a1-4b59-be9c-23fac5bb6ae2" providerId="ADAL" clId="{873CEC0F-8E72-4990-99DE-75E80591C5D9}" dt="2022-02-25T07:39:05.121" v="879" actId="478"/>
          <ac:picMkLst>
            <pc:docMk/>
            <pc:sldMk cId="3109863892" sldId="284"/>
            <ac:picMk id="15" creationId="{A8A2DCAA-B4A2-4493-98A1-6C7A86BDA9E4}"/>
          </ac:picMkLst>
        </pc:picChg>
        <pc:picChg chg="add del mod">
          <ac:chgData name="Morgan Yopp" userId="786c14f8-92a1-4b59-be9c-23fac5bb6ae2" providerId="ADAL" clId="{873CEC0F-8E72-4990-99DE-75E80591C5D9}" dt="2022-02-25T07:39:05.121" v="879" actId="478"/>
          <ac:picMkLst>
            <pc:docMk/>
            <pc:sldMk cId="3109863892" sldId="284"/>
            <ac:picMk id="17" creationId="{7ECEB6E7-2E9A-43CD-980A-B74A2E462833}"/>
          </ac:picMkLst>
        </pc:picChg>
        <pc:picChg chg="add del mod">
          <ac:chgData name="Morgan Yopp" userId="786c14f8-92a1-4b59-be9c-23fac5bb6ae2" providerId="ADAL" clId="{873CEC0F-8E72-4990-99DE-75E80591C5D9}" dt="2022-02-25T07:39:05.121" v="879" actId="478"/>
          <ac:picMkLst>
            <pc:docMk/>
            <pc:sldMk cId="3109863892" sldId="284"/>
            <ac:picMk id="19" creationId="{07E096FB-923C-4AC4-AE69-4B275D8E6F63}"/>
          </ac:picMkLst>
        </pc:picChg>
        <pc:picChg chg="add del mod">
          <ac:chgData name="Morgan Yopp" userId="786c14f8-92a1-4b59-be9c-23fac5bb6ae2" providerId="ADAL" clId="{873CEC0F-8E72-4990-99DE-75E80591C5D9}" dt="2022-02-25T07:39:05.121" v="879" actId="478"/>
          <ac:picMkLst>
            <pc:docMk/>
            <pc:sldMk cId="3109863892" sldId="284"/>
            <ac:picMk id="21" creationId="{9583F93C-5D22-4E20-ACAC-38BFAD7ECFD7}"/>
          </ac:picMkLst>
        </pc:picChg>
        <pc:picChg chg="add del mod">
          <ac:chgData name="Morgan Yopp" userId="786c14f8-92a1-4b59-be9c-23fac5bb6ae2" providerId="ADAL" clId="{873CEC0F-8E72-4990-99DE-75E80591C5D9}" dt="2022-02-25T07:39:05.121" v="879" actId="478"/>
          <ac:picMkLst>
            <pc:docMk/>
            <pc:sldMk cId="3109863892" sldId="284"/>
            <ac:picMk id="23" creationId="{3B6FEF07-07B5-4C60-B0E2-6BF259B5C6FC}"/>
          </ac:picMkLst>
        </pc:picChg>
        <pc:picChg chg="add del mod">
          <ac:chgData name="Morgan Yopp" userId="786c14f8-92a1-4b59-be9c-23fac5bb6ae2" providerId="ADAL" clId="{873CEC0F-8E72-4990-99DE-75E80591C5D9}" dt="2022-02-25T07:39:05.121" v="879" actId="478"/>
          <ac:picMkLst>
            <pc:docMk/>
            <pc:sldMk cId="3109863892" sldId="284"/>
            <ac:picMk id="25" creationId="{942BEF10-0CFB-4020-B119-0926A2B6D946}"/>
          </ac:picMkLst>
        </pc:picChg>
        <pc:picChg chg="add mod">
          <ac:chgData name="Morgan Yopp" userId="786c14f8-92a1-4b59-be9c-23fac5bb6ae2" providerId="ADAL" clId="{873CEC0F-8E72-4990-99DE-75E80591C5D9}" dt="2022-02-25T07:46:41.600" v="961" actId="164"/>
          <ac:picMkLst>
            <pc:docMk/>
            <pc:sldMk cId="3109863892" sldId="284"/>
            <ac:picMk id="27" creationId="{7EA100E9-43A2-4502-A346-0DB91202D92A}"/>
          </ac:picMkLst>
        </pc:picChg>
        <pc:picChg chg="add mod">
          <ac:chgData name="Morgan Yopp" userId="786c14f8-92a1-4b59-be9c-23fac5bb6ae2" providerId="ADAL" clId="{873CEC0F-8E72-4990-99DE-75E80591C5D9}" dt="2022-02-25T07:46:41.600" v="961" actId="164"/>
          <ac:picMkLst>
            <pc:docMk/>
            <pc:sldMk cId="3109863892" sldId="284"/>
            <ac:picMk id="29" creationId="{AD70F181-813F-43FA-BCC4-96CEC577E209}"/>
          </ac:picMkLst>
        </pc:picChg>
        <pc:picChg chg="add mod">
          <ac:chgData name="Morgan Yopp" userId="786c14f8-92a1-4b59-be9c-23fac5bb6ae2" providerId="ADAL" clId="{873CEC0F-8E72-4990-99DE-75E80591C5D9}" dt="2022-02-25T07:46:41.600" v="961" actId="164"/>
          <ac:picMkLst>
            <pc:docMk/>
            <pc:sldMk cId="3109863892" sldId="284"/>
            <ac:picMk id="31" creationId="{7AFC52CC-4F80-4E07-8876-CC7EDCBB1A83}"/>
          </ac:picMkLst>
        </pc:picChg>
        <pc:picChg chg="add mod">
          <ac:chgData name="Morgan Yopp" userId="786c14f8-92a1-4b59-be9c-23fac5bb6ae2" providerId="ADAL" clId="{873CEC0F-8E72-4990-99DE-75E80591C5D9}" dt="2022-02-25T07:46:41.600" v="961" actId="164"/>
          <ac:picMkLst>
            <pc:docMk/>
            <pc:sldMk cId="3109863892" sldId="284"/>
            <ac:picMk id="33" creationId="{5B50780F-BF3D-44CE-A01A-AD272B2C5BFA}"/>
          </ac:picMkLst>
        </pc:picChg>
        <pc:picChg chg="add mod">
          <ac:chgData name="Morgan Yopp" userId="786c14f8-92a1-4b59-be9c-23fac5bb6ae2" providerId="ADAL" clId="{873CEC0F-8E72-4990-99DE-75E80591C5D9}" dt="2022-02-25T07:46:41.600" v="961" actId="164"/>
          <ac:picMkLst>
            <pc:docMk/>
            <pc:sldMk cId="3109863892" sldId="284"/>
            <ac:picMk id="35" creationId="{AA5DA782-F915-4416-9B5E-28515B3A8F3A}"/>
          </ac:picMkLst>
        </pc:picChg>
        <pc:picChg chg="add mod">
          <ac:chgData name="Morgan Yopp" userId="786c14f8-92a1-4b59-be9c-23fac5bb6ae2" providerId="ADAL" clId="{873CEC0F-8E72-4990-99DE-75E80591C5D9}" dt="2022-02-25T07:46:41.600" v="961" actId="164"/>
          <ac:picMkLst>
            <pc:docMk/>
            <pc:sldMk cId="3109863892" sldId="284"/>
            <ac:picMk id="37" creationId="{6DBD23EE-E5DE-4C50-8025-677A11EA6261}"/>
          </ac:picMkLst>
        </pc:picChg>
        <pc:picChg chg="add mod">
          <ac:chgData name="Morgan Yopp" userId="786c14f8-92a1-4b59-be9c-23fac5bb6ae2" providerId="ADAL" clId="{873CEC0F-8E72-4990-99DE-75E80591C5D9}" dt="2022-02-25T07:46:41.600" v="961" actId="164"/>
          <ac:picMkLst>
            <pc:docMk/>
            <pc:sldMk cId="3109863892" sldId="284"/>
            <ac:picMk id="39" creationId="{918A734C-607B-4D8B-836A-E33DDDA9ED71}"/>
          </ac:picMkLst>
        </pc:picChg>
        <pc:picChg chg="add mod">
          <ac:chgData name="Morgan Yopp" userId="786c14f8-92a1-4b59-be9c-23fac5bb6ae2" providerId="ADAL" clId="{873CEC0F-8E72-4990-99DE-75E80591C5D9}" dt="2022-02-25T07:46:41.600" v="961" actId="164"/>
          <ac:picMkLst>
            <pc:docMk/>
            <pc:sldMk cId="3109863892" sldId="284"/>
            <ac:picMk id="41" creationId="{EB6911D1-D57C-43C2-8461-0B2B7D4287A1}"/>
          </ac:picMkLst>
        </pc:picChg>
        <pc:picChg chg="add mod">
          <ac:chgData name="Morgan Yopp" userId="786c14f8-92a1-4b59-be9c-23fac5bb6ae2" providerId="ADAL" clId="{873CEC0F-8E72-4990-99DE-75E80591C5D9}" dt="2022-02-25T07:46:41.600" v="961" actId="164"/>
          <ac:picMkLst>
            <pc:docMk/>
            <pc:sldMk cId="3109863892" sldId="284"/>
            <ac:picMk id="43" creationId="{D3EA5F12-F222-422E-B5B5-4BCACB18A316}"/>
          </ac:picMkLst>
        </pc:picChg>
        <pc:picChg chg="add mod">
          <ac:chgData name="Morgan Yopp" userId="786c14f8-92a1-4b59-be9c-23fac5bb6ae2" providerId="ADAL" clId="{873CEC0F-8E72-4990-99DE-75E80591C5D9}" dt="2022-02-25T08:01:03.435" v="1170" actId="164"/>
          <ac:picMkLst>
            <pc:docMk/>
            <pc:sldMk cId="3109863892" sldId="284"/>
            <ac:picMk id="45" creationId="{52DE38BD-FB26-4307-9CB1-39D34480C8B4}"/>
          </ac:picMkLst>
        </pc:picChg>
        <pc:picChg chg="mod">
          <ac:chgData name="Morgan Yopp" userId="786c14f8-92a1-4b59-be9c-23fac5bb6ae2" providerId="ADAL" clId="{873CEC0F-8E72-4990-99DE-75E80591C5D9}" dt="2022-02-25T07:43:21.164" v="942"/>
          <ac:picMkLst>
            <pc:docMk/>
            <pc:sldMk cId="3109863892" sldId="284"/>
            <ac:picMk id="48" creationId="{45202079-20C3-4BC6-914E-5E703DD91DCF}"/>
          </ac:picMkLst>
        </pc:picChg>
        <pc:picChg chg="mod">
          <ac:chgData name="Morgan Yopp" userId="786c14f8-92a1-4b59-be9c-23fac5bb6ae2" providerId="ADAL" clId="{873CEC0F-8E72-4990-99DE-75E80591C5D9}" dt="2022-02-25T07:43:21.164" v="942"/>
          <ac:picMkLst>
            <pc:docMk/>
            <pc:sldMk cId="3109863892" sldId="284"/>
            <ac:picMk id="49" creationId="{38D25565-1312-4E3F-BAD8-90AD492EDB46}"/>
          </ac:picMkLst>
        </pc:picChg>
        <pc:picChg chg="mod">
          <ac:chgData name="Morgan Yopp" userId="786c14f8-92a1-4b59-be9c-23fac5bb6ae2" providerId="ADAL" clId="{873CEC0F-8E72-4990-99DE-75E80591C5D9}" dt="2022-02-25T07:43:21.164" v="942"/>
          <ac:picMkLst>
            <pc:docMk/>
            <pc:sldMk cId="3109863892" sldId="284"/>
            <ac:picMk id="50" creationId="{17264BD0-569F-4D3F-9DD2-B517A20A081F}"/>
          </ac:picMkLst>
        </pc:picChg>
        <pc:picChg chg="mod">
          <ac:chgData name="Morgan Yopp" userId="786c14f8-92a1-4b59-be9c-23fac5bb6ae2" providerId="ADAL" clId="{873CEC0F-8E72-4990-99DE-75E80591C5D9}" dt="2022-02-25T07:43:21.164" v="942"/>
          <ac:picMkLst>
            <pc:docMk/>
            <pc:sldMk cId="3109863892" sldId="284"/>
            <ac:picMk id="51" creationId="{32D36695-47EE-400C-A422-84D265D3277C}"/>
          </ac:picMkLst>
        </pc:picChg>
        <pc:picChg chg="mod">
          <ac:chgData name="Morgan Yopp" userId="786c14f8-92a1-4b59-be9c-23fac5bb6ae2" providerId="ADAL" clId="{873CEC0F-8E72-4990-99DE-75E80591C5D9}" dt="2022-02-25T07:43:21.164" v="942"/>
          <ac:picMkLst>
            <pc:docMk/>
            <pc:sldMk cId="3109863892" sldId="284"/>
            <ac:picMk id="52" creationId="{4EBFAB9B-DF03-4DF6-8C1A-72FB59BF6ADB}"/>
          </ac:picMkLst>
        </pc:picChg>
        <pc:picChg chg="mod">
          <ac:chgData name="Morgan Yopp" userId="786c14f8-92a1-4b59-be9c-23fac5bb6ae2" providerId="ADAL" clId="{873CEC0F-8E72-4990-99DE-75E80591C5D9}" dt="2022-02-25T07:43:21.164" v="942"/>
          <ac:picMkLst>
            <pc:docMk/>
            <pc:sldMk cId="3109863892" sldId="284"/>
            <ac:picMk id="53" creationId="{67278361-14F2-4A3A-9665-B356DADD46EB}"/>
          </ac:picMkLst>
        </pc:picChg>
        <pc:picChg chg="mod">
          <ac:chgData name="Morgan Yopp" userId="786c14f8-92a1-4b59-be9c-23fac5bb6ae2" providerId="ADAL" clId="{873CEC0F-8E72-4990-99DE-75E80591C5D9}" dt="2022-02-25T07:43:21.164" v="942"/>
          <ac:picMkLst>
            <pc:docMk/>
            <pc:sldMk cId="3109863892" sldId="284"/>
            <ac:picMk id="54" creationId="{BF9D817B-1472-424A-BB76-13893B342BEE}"/>
          </ac:picMkLst>
        </pc:picChg>
        <pc:picChg chg="mod">
          <ac:chgData name="Morgan Yopp" userId="786c14f8-92a1-4b59-be9c-23fac5bb6ae2" providerId="ADAL" clId="{873CEC0F-8E72-4990-99DE-75E80591C5D9}" dt="2022-02-25T07:43:21.164" v="942"/>
          <ac:picMkLst>
            <pc:docMk/>
            <pc:sldMk cId="3109863892" sldId="284"/>
            <ac:picMk id="55" creationId="{DF5BEE16-4D27-42CA-AF69-D81D253F1566}"/>
          </ac:picMkLst>
        </pc:picChg>
        <pc:picChg chg="mod">
          <ac:chgData name="Morgan Yopp" userId="786c14f8-92a1-4b59-be9c-23fac5bb6ae2" providerId="ADAL" clId="{873CEC0F-8E72-4990-99DE-75E80591C5D9}" dt="2022-02-25T07:43:21.164" v="942"/>
          <ac:picMkLst>
            <pc:docMk/>
            <pc:sldMk cId="3109863892" sldId="284"/>
            <ac:picMk id="56" creationId="{065D3371-00C3-4074-A263-588334AB9F6E}"/>
          </ac:picMkLst>
        </pc:picChg>
        <pc:picChg chg="mod">
          <ac:chgData name="Morgan Yopp" userId="786c14f8-92a1-4b59-be9c-23fac5bb6ae2" providerId="ADAL" clId="{873CEC0F-8E72-4990-99DE-75E80591C5D9}" dt="2022-02-25T07:43:21.164" v="942"/>
          <ac:picMkLst>
            <pc:docMk/>
            <pc:sldMk cId="3109863892" sldId="284"/>
            <ac:picMk id="57" creationId="{5FEDA629-78A4-4622-84D8-D2A89695FEA4}"/>
          </ac:picMkLst>
        </pc:picChg>
        <pc:picChg chg="mod">
          <ac:chgData name="Morgan Yopp" userId="786c14f8-92a1-4b59-be9c-23fac5bb6ae2" providerId="ADAL" clId="{873CEC0F-8E72-4990-99DE-75E80591C5D9}" dt="2022-02-25T07:47:05.977" v="963"/>
          <ac:picMkLst>
            <pc:docMk/>
            <pc:sldMk cId="3109863892" sldId="284"/>
            <ac:picMk id="60" creationId="{3BB67544-C0E1-41E6-9658-E54265E42C45}"/>
          </ac:picMkLst>
        </pc:picChg>
        <pc:picChg chg="mod">
          <ac:chgData name="Morgan Yopp" userId="786c14f8-92a1-4b59-be9c-23fac5bb6ae2" providerId="ADAL" clId="{873CEC0F-8E72-4990-99DE-75E80591C5D9}" dt="2022-02-25T07:47:05.977" v="963"/>
          <ac:picMkLst>
            <pc:docMk/>
            <pc:sldMk cId="3109863892" sldId="284"/>
            <ac:picMk id="61" creationId="{1982B6A5-90C5-40C7-802B-375537646E6F}"/>
          </ac:picMkLst>
        </pc:picChg>
        <pc:picChg chg="mod">
          <ac:chgData name="Morgan Yopp" userId="786c14f8-92a1-4b59-be9c-23fac5bb6ae2" providerId="ADAL" clId="{873CEC0F-8E72-4990-99DE-75E80591C5D9}" dt="2022-02-25T07:47:05.977" v="963"/>
          <ac:picMkLst>
            <pc:docMk/>
            <pc:sldMk cId="3109863892" sldId="284"/>
            <ac:picMk id="62" creationId="{01B8147A-C68F-4DA4-8D8E-F1E7C43843BF}"/>
          </ac:picMkLst>
        </pc:picChg>
        <pc:picChg chg="mod">
          <ac:chgData name="Morgan Yopp" userId="786c14f8-92a1-4b59-be9c-23fac5bb6ae2" providerId="ADAL" clId="{873CEC0F-8E72-4990-99DE-75E80591C5D9}" dt="2022-02-25T07:47:05.977" v="963"/>
          <ac:picMkLst>
            <pc:docMk/>
            <pc:sldMk cId="3109863892" sldId="284"/>
            <ac:picMk id="63" creationId="{D55AFE7C-4E57-48BC-A4C6-4C5211A66667}"/>
          </ac:picMkLst>
        </pc:picChg>
        <pc:picChg chg="mod">
          <ac:chgData name="Morgan Yopp" userId="786c14f8-92a1-4b59-be9c-23fac5bb6ae2" providerId="ADAL" clId="{873CEC0F-8E72-4990-99DE-75E80591C5D9}" dt="2022-02-25T07:47:05.977" v="963"/>
          <ac:picMkLst>
            <pc:docMk/>
            <pc:sldMk cId="3109863892" sldId="284"/>
            <ac:picMk id="64" creationId="{74F02DD2-11A4-422B-8D55-51E9B77C0CA4}"/>
          </ac:picMkLst>
        </pc:picChg>
        <pc:picChg chg="mod">
          <ac:chgData name="Morgan Yopp" userId="786c14f8-92a1-4b59-be9c-23fac5bb6ae2" providerId="ADAL" clId="{873CEC0F-8E72-4990-99DE-75E80591C5D9}" dt="2022-02-25T07:47:05.977" v="963"/>
          <ac:picMkLst>
            <pc:docMk/>
            <pc:sldMk cId="3109863892" sldId="284"/>
            <ac:picMk id="65" creationId="{0AD34490-1F1C-4FC7-AA42-0C88AB5A7475}"/>
          </ac:picMkLst>
        </pc:picChg>
        <pc:picChg chg="mod">
          <ac:chgData name="Morgan Yopp" userId="786c14f8-92a1-4b59-be9c-23fac5bb6ae2" providerId="ADAL" clId="{873CEC0F-8E72-4990-99DE-75E80591C5D9}" dt="2022-02-25T07:47:05.977" v="963"/>
          <ac:picMkLst>
            <pc:docMk/>
            <pc:sldMk cId="3109863892" sldId="284"/>
            <ac:picMk id="66" creationId="{90B81C6D-15B0-4EE8-BB19-006BA28C31C8}"/>
          </ac:picMkLst>
        </pc:picChg>
        <pc:picChg chg="mod">
          <ac:chgData name="Morgan Yopp" userId="786c14f8-92a1-4b59-be9c-23fac5bb6ae2" providerId="ADAL" clId="{873CEC0F-8E72-4990-99DE-75E80591C5D9}" dt="2022-02-25T07:47:05.977" v="963"/>
          <ac:picMkLst>
            <pc:docMk/>
            <pc:sldMk cId="3109863892" sldId="284"/>
            <ac:picMk id="67" creationId="{87BFB24D-8D0F-4802-8062-B6494DE3EC03}"/>
          </ac:picMkLst>
        </pc:picChg>
        <pc:picChg chg="mod">
          <ac:chgData name="Morgan Yopp" userId="786c14f8-92a1-4b59-be9c-23fac5bb6ae2" providerId="ADAL" clId="{873CEC0F-8E72-4990-99DE-75E80591C5D9}" dt="2022-02-25T07:47:05.977" v="963"/>
          <ac:picMkLst>
            <pc:docMk/>
            <pc:sldMk cId="3109863892" sldId="284"/>
            <ac:picMk id="68" creationId="{5A410CD3-B7A6-455B-91FD-072C7FC7E8FE}"/>
          </ac:picMkLst>
        </pc:picChg>
      </pc:sldChg>
      <pc:sldChg chg="addSp modSp add del mod">
        <pc:chgData name="Morgan Yopp" userId="786c14f8-92a1-4b59-be9c-23fac5bb6ae2" providerId="ADAL" clId="{873CEC0F-8E72-4990-99DE-75E80591C5D9}" dt="2022-02-25T08:00:02.648" v="1160" actId="47"/>
        <pc:sldMkLst>
          <pc:docMk/>
          <pc:sldMk cId="2139966505" sldId="285"/>
        </pc:sldMkLst>
        <pc:spChg chg="mod">
          <ac:chgData name="Morgan Yopp" userId="786c14f8-92a1-4b59-be9c-23fac5bb6ae2" providerId="ADAL" clId="{873CEC0F-8E72-4990-99DE-75E80591C5D9}" dt="2022-02-25T07:58:13.065" v="1146" actId="164"/>
          <ac:spMkLst>
            <pc:docMk/>
            <pc:sldMk cId="2139966505" sldId="285"/>
            <ac:spMk id="69" creationId="{11439F40-DB8E-4B81-BF31-3BC9441B6EE5}"/>
          </ac:spMkLst>
        </pc:spChg>
        <pc:grpChg chg="add mod">
          <ac:chgData name="Morgan Yopp" userId="786c14f8-92a1-4b59-be9c-23fac5bb6ae2" providerId="ADAL" clId="{873CEC0F-8E72-4990-99DE-75E80591C5D9}" dt="2022-02-25T07:57:47.017" v="1142" actId="164"/>
          <ac:grpSpMkLst>
            <pc:docMk/>
            <pc:sldMk cId="2139966505" sldId="285"/>
            <ac:grpSpMk id="2" creationId="{8C38DC79-01D4-4AA8-921D-A14782BC34A7}"/>
          </ac:grpSpMkLst>
        </pc:grpChg>
        <pc:grpChg chg="add mod">
          <ac:chgData name="Morgan Yopp" userId="786c14f8-92a1-4b59-be9c-23fac5bb6ae2" providerId="ADAL" clId="{873CEC0F-8E72-4990-99DE-75E80591C5D9}" dt="2022-02-25T07:58:13.065" v="1146" actId="164"/>
          <ac:grpSpMkLst>
            <pc:docMk/>
            <pc:sldMk cId="2139966505" sldId="285"/>
            <ac:grpSpMk id="3" creationId="{CDF0C598-5DBF-410F-A5AA-5BBE99763F59}"/>
          </ac:grpSpMkLst>
        </pc:grpChg>
        <pc:grpChg chg="mod">
          <ac:chgData name="Morgan Yopp" userId="786c14f8-92a1-4b59-be9c-23fac5bb6ae2" providerId="ADAL" clId="{873CEC0F-8E72-4990-99DE-75E80591C5D9}" dt="2022-02-25T07:58:13.065" v="1146" actId="164"/>
          <ac:grpSpMkLst>
            <pc:docMk/>
            <pc:sldMk cId="2139966505" sldId="285"/>
            <ac:grpSpMk id="58" creationId="{5E32C56E-DCD7-41B8-AFF5-2A553B1076FF}"/>
          </ac:grpSpMkLst>
        </pc:grpChg>
        <pc:grpChg chg="mod">
          <ac:chgData name="Morgan Yopp" userId="786c14f8-92a1-4b59-be9c-23fac5bb6ae2" providerId="ADAL" clId="{873CEC0F-8E72-4990-99DE-75E80591C5D9}" dt="2022-02-25T07:58:13.065" v="1146" actId="164"/>
          <ac:grpSpMkLst>
            <pc:docMk/>
            <pc:sldMk cId="2139966505" sldId="285"/>
            <ac:grpSpMk id="59" creationId="{34588417-1420-4D70-BE60-02458267E775}"/>
          </ac:grpSpMkLst>
        </pc:grpChg>
        <pc:picChg chg="mod">
          <ac:chgData name="Morgan Yopp" userId="786c14f8-92a1-4b59-be9c-23fac5bb6ae2" providerId="ADAL" clId="{873CEC0F-8E72-4990-99DE-75E80591C5D9}" dt="2022-02-25T07:57:47.017" v="1142" actId="164"/>
          <ac:picMkLst>
            <pc:docMk/>
            <pc:sldMk cId="2139966505" sldId="285"/>
            <ac:picMk id="27" creationId="{7EA100E9-43A2-4502-A346-0DB91202D92A}"/>
          </ac:picMkLst>
        </pc:picChg>
        <pc:picChg chg="mod">
          <ac:chgData name="Morgan Yopp" userId="786c14f8-92a1-4b59-be9c-23fac5bb6ae2" providerId="ADAL" clId="{873CEC0F-8E72-4990-99DE-75E80591C5D9}" dt="2022-02-25T07:57:47.017" v="1142" actId="164"/>
          <ac:picMkLst>
            <pc:docMk/>
            <pc:sldMk cId="2139966505" sldId="285"/>
            <ac:picMk id="29" creationId="{AD70F181-813F-43FA-BCC4-96CEC577E209}"/>
          </ac:picMkLst>
        </pc:picChg>
        <pc:picChg chg="mod">
          <ac:chgData name="Morgan Yopp" userId="786c14f8-92a1-4b59-be9c-23fac5bb6ae2" providerId="ADAL" clId="{873CEC0F-8E72-4990-99DE-75E80591C5D9}" dt="2022-02-25T07:57:47.017" v="1142" actId="164"/>
          <ac:picMkLst>
            <pc:docMk/>
            <pc:sldMk cId="2139966505" sldId="285"/>
            <ac:picMk id="31" creationId="{7AFC52CC-4F80-4E07-8876-CC7EDCBB1A83}"/>
          </ac:picMkLst>
        </pc:picChg>
        <pc:picChg chg="mod">
          <ac:chgData name="Morgan Yopp" userId="786c14f8-92a1-4b59-be9c-23fac5bb6ae2" providerId="ADAL" clId="{873CEC0F-8E72-4990-99DE-75E80591C5D9}" dt="2022-02-25T07:57:47.017" v="1142" actId="164"/>
          <ac:picMkLst>
            <pc:docMk/>
            <pc:sldMk cId="2139966505" sldId="285"/>
            <ac:picMk id="33" creationId="{5B50780F-BF3D-44CE-A01A-AD272B2C5BFA}"/>
          </ac:picMkLst>
        </pc:picChg>
        <pc:picChg chg="mod">
          <ac:chgData name="Morgan Yopp" userId="786c14f8-92a1-4b59-be9c-23fac5bb6ae2" providerId="ADAL" clId="{873CEC0F-8E72-4990-99DE-75E80591C5D9}" dt="2022-02-25T07:57:47.017" v="1142" actId="164"/>
          <ac:picMkLst>
            <pc:docMk/>
            <pc:sldMk cId="2139966505" sldId="285"/>
            <ac:picMk id="35" creationId="{AA5DA782-F915-4416-9B5E-28515B3A8F3A}"/>
          </ac:picMkLst>
        </pc:picChg>
        <pc:picChg chg="mod">
          <ac:chgData name="Morgan Yopp" userId="786c14f8-92a1-4b59-be9c-23fac5bb6ae2" providerId="ADAL" clId="{873CEC0F-8E72-4990-99DE-75E80591C5D9}" dt="2022-02-25T07:57:47.017" v="1142" actId="164"/>
          <ac:picMkLst>
            <pc:docMk/>
            <pc:sldMk cId="2139966505" sldId="285"/>
            <ac:picMk id="37" creationId="{6DBD23EE-E5DE-4C50-8025-677A11EA6261}"/>
          </ac:picMkLst>
        </pc:picChg>
        <pc:picChg chg="mod">
          <ac:chgData name="Morgan Yopp" userId="786c14f8-92a1-4b59-be9c-23fac5bb6ae2" providerId="ADAL" clId="{873CEC0F-8E72-4990-99DE-75E80591C5D9}" dt="2022-02-25T07:57:47.017" v="1142" actId="164"/>
          <ac:picMkLst>
            <pc:docMk/>
            <pc:sldMk cId="2139966505" sldId="285"/>
            <ac:picMk id="39" creationId="{918A734C-607B-4D8B-836A-E33DDDA9ED71}"/>
          </ac:picMkLst>
        </pc:picChg>
        <pc:picChg chg="mod">
          <ac:chgData name="Morgan Yopp" userId="786c14f8-92a1-4b59-be9c-23fac5bb6ae2" providerId="ADAL" clId="{873CEC0F-8E72-4990-99DE-75E80591C5D9}" dt="2022-02-25T07:57:47.017" v="1142" actId="164"/>
          <ac:picMkLst>
            <pc:docMk/>
            <pc:sldMk cId="2139966505" sldId="285"/>
            <ac:picMk id="41" creationId="{EB6911D1-D57C-43C2-8461-0B2B7D4287A1}"/>
          </ac:picMkLst>
        </pc:picChg>
        <pc:picChg chg="mod">
          <ac:chgData name="Morgan Yopp" userId="786c14f8-92a1-4b59-be9c-23fac5bb6ae2" providerId="ADAL" clId="{873CEC0F-8E72-4990-99DE-75E80591C5D9}" dt="2022-02-25T07:57:47.017" v="1142" actId="164"/>
          <ac:picMkLst>
            <pc:docMk/>
            <pc:sldMk cId="2139966505" sldId="285"/>
            <ac:picMk id="43" creationId="{D3EA5F12-F222-422E-B5B5-4BCACB18A316}"/>
          </ac:picMkLst>
        </pc:picChg>
        <pc:picChg chg="mod">
          <ac:chgData name="Morgan Yopp" userId="786c14f8-92a1-4b59-be9c-23fac5bb6ae2" providerId="ADAL" clId="{873CEC0F-8E72-4990-99DE-75E80591C5D9}" dt="2022-02-25T07:58:13.065" v="1146" actId="164"/>
          <ac:picMkLst>
            <pc:docMk/>
            <pc:sldMk cId="2139966505" sldId="285"/>
            <ac:picMk id="45" creationId="{52DE38BD-FB26-4307-9CB1-39D34480C8B4}"/>
          </ac:picMkLst>
        </pc:picChg>
        <pc:picChg chg="mod">
          <ac:chgData name="Morgan Yopp" userId="786c14f8-92a1-4b59-be9c-23fac5bb6ae2" providerId="ADAL" clId="{873CEC0F-8E72-4990-99DE-75E80591C5D9}" dt="2022-02-25T07:57:47.017" v="1142" actId="164"/>
          <ac:picMkLst>
            <pc:docMk/>
            <pc:sldMk cId="2139966505" sldId="285"/>
            <ac:picMk id="60" creationId="{3BB67544-C0E1-41E6-9658-E54265E42C45}"/>
          </ac:picMkLst>
        </pc:picChg>
        <pc:picChg chg="mod">
          <ac:chgData name="Morgan Yopp" userId="786c14f8-92a1-4b59-be9c-23fac5bb6ae2" providerId="ADAL" clId="{873CEC0F-8E72-4990-99DE-75E80591C5D9}" dt="2022-02-25T07:57:47.017" v="1142" actId="164"/>
          <ac:picMkLst>
            <pc:docMk/>
            <pc:sldMk cId="2139966505" sldId="285"/>
            <ac:picMk id="61" creationId="{1982B6A5-90C5-40C7-802B-375537646E6F}"/>
          </ac:picMkLst>
        </pc:picChg>
        <pc:picChg chg="mod">
          <ac:chgData name="Morgan Yopp" userId="786c14f8-92a1-4b59-be9c-23fac5bb6ae2" providerId="ADAL" clId="{873CEC0F-8E72-4990-99DE-75E80591C5D9}" dt="2022-02-25T07:57:47.017" v="1142" actId="164"/>
          <ac:picMkLst>
            <pc:docMk/>
            <pc:sldMk cId="2139966505" sldId="285"/>
            <ac:picMk id="62" creationId="{01B8147A-C68F-4DA4-8D8E-F1E7C43843BF}"/>
          </ac:picMkLst>
        </pc:picChg>
        <pc:picChg chg="mod">
          <ac:chgData name="Morgan Yopp" userId="786c14f8-92a1-4b59-be9c-23fac5bb6ae2" providerId="ADAL" clId="{873CEC0F-8E72-4990-99DE-75E80591C5D9}" dt="2022-02-25T07:57:47.017" v="1142" actId="164"/>
          <ac:picMkLst>
            <pc:docMk/>
            <pc:sldMk cId="2139966505" sldId="285"/>
            <ac:picMk id="63" creationId="{D55AFE7C-4E57-48BC-A4C6-4C5211A66667}"/>
          </ac:picMkLst>
        </pc:picChg>
        <pc:picChg chg="mod">
          <ac:chgData name="Morgan Yopp" userId="786c14f8-92a1-4b59-be9c-23fac5bb6ae2" providerId="ADAL" clId="{873CEC0F-8E72-4990-99DE-75E80591C5D9}" dt="2022-02-25T07:57:47.017" v="1142" actId="164"/>
          <ac:picMkLst>
            <pc:docMk/>
            <pc:sldMk cId="2139966505" sldId="285"/>
            <ac:picMk id="64" creationId="{74F02DD2-11A4-422B-8D55-51E9B77C0CA4}"/>
          </ac:picMkLst>
        </pc:picChg>
        <pc:picChg chg="mod">
          <ac:chgData name="Morgan Yopp" userId="786c14f8-92a1-4b59-be9c-23fac5bb6ae2" providerId="ADAL" clId="{873CEC0F-8E72-4990-99DE-75E80591C5D9}" dt="2022-02-25T07:57:47.017" v="1142" actId="164"/>
          <ac:picMkLst>
            <pc:docMk/>
            <pc:sldMk cId="2139966505" sldId="285"/>
            <ac:picMk id="65" creationId="{0AD34490-1F1C-4FC7-AA42-0C88AB5A7475}"/>
          </ac:picMkLst>
        </pc:picChg>
        <pc:picChg chg="mod">
          <ac:chgData name="Morgan Yopp" userId="786c14f8-92a1-4b59-be9c-23fac5bb6ae2" providerId="ADAL" clId="{873CEC0F-8E72-4990-99DE-75E80591C5D9}" dt="2022-02-25T07:57:47.017" v="1142" actId="164"/>
          <ac:picMkLst>
            <pc:docMk/>
            <pc:sldMk cId="2139966505" sldId="285"/>
            <ac:picMk id="66" creationId="{90B81C6D-15B0-4EE8-BB19-006BA28C31C8}"/>
          </ac:picMkLst>
        </pc:picChg>
        <pc:picChg chg="mod">
          <ac:chgData name="Morgan Yopp" userId="786c14f8-92a1-4b59-be9c-23fac5bb6ae2" providerId="ADAL" clId="{873CEC0F-8E72-4990-99DE-75E80591C5D9}" dt="2022-02-25T07:57:47.017" v="1142" actId="164"/>
          <ac:picMkLst>
            <pc:docMk/>
            <pc:sldMk cId="2139966505" sldId="285"/>
            <ac:picMk id="67" creationId="{87BFB24D-8D0F-4802-8062-B6494DE3EC03}"/>
          </ac:picMkLst>
        </pc:picChg>
        <pc:picChg chg="mod">
          <ac:chgData name="Morgan Yopp" userId="786c14f8-92a1-4b59-be9c-23fac5bb6ae2" providerId="ADAL" clId="{873CEC0F-8E72-4990-99DE-75E80591C5D9}" dt="2022-02-25T07:57:47.017" v="1142" actId="164"/>
          <ac:picMkLst>
            <pc:docMk/>
            <pc:sldMk cId="2139966505" sldId="285"/>
            <ac:picMk id="68" creationId="{5A410CD3-B7A6-455B-91FD-072C7FC7E8FE}"/>
          </ac:picMkLst>
        </pc:picChg>
      </pc:sldChg>
      <pc:sldChg chg="addSp delSp modSp add mod ord">
        <pc:chgData name="Morgan Yopp" userId="786c14f8-92a1-4b59-be9c-23fac5bb6ae2" providerId="ADAL" clId="{873CEC0F-8E72-4990-99DE-75E80591C5D9}" dt="2022-02-25T08:06:52.478" v="1375"/>
        <pc:sldMkLst>
          <pc:docMk/>
          <pc:sldMk cId="81878486" sldId="286"/>
        </pc:sldMkLst>
        <pc:spChg chg="mod">
          <ac:chgData name="Morgan Yopp" userId="786c14f8-92a1-4b59-be9c-23fac5bb6ae2" providerId="ADAL" clId="{873CEC0F-8E72-4990-99DE-75E80591C5D9}" dt="2022-02-25T08:00:35.278" v="1167" actId="26606"/>
          <ac:spMkLst>
            <pc:docMk/>
            <pc:sldMk cId="81878486" sldId="286"/>
            <ac:spMk id="2" creationId="{CC45FA44-CEFD-4EB0-984B-EDEFEE8CE172}"/>
          </ac:spMkLst>
        </pc:spChg>
        <pc:spChg chg="mod">
          <ac:chgData name="Morgan Yopp" userId="786c14f8-92a1-4b59-be9c-23fac5bb6ae2" providerId="ADAL" clId="{873CEC0F-8E72-4990-99DE-75E80591C5D9}" dt="2022-02-25T08:01:53.041" v="1193" actId="1076"/>
          <ac:spMkLst>
            <pc:docMk/>
            <pc:sldMk cId="81878486" sldId="286"/>
            <ac:spMk id="3" creationId="{A9FF6217-FE9C-4399-B341-B68E877D3B35}"/>
          </ac:spMkLst>
        </pc:spChg>
        <pc:spChg chg="del">
          <ac:chgData name="Morgan Yopp" userId="786c14f8-92a1-4b59-be9c-23fac5bb6ae2" providerId="ADAL" clId="{873CEC0F-8E72-4990-99DE-75E80591C5D9}" dt="2022-02-25T08:00:35.278" v="1167" actId="26606"/>
          <ac:spMkLst>
            <pc:docMk/>
            <pc:sldMk cId="81878486" sldId="286"/>
            <ac:spMk id="7" creationId="{50E53EDA-3B94-4F6B-9E86-D3BB9EBB9616}"/>
          </ac:spMkLst>
        </pc:spChg>
        <pc:spChg chg="mod">
          <ac:chgData name="Morgan Yopp" userId="786c14f8-92a1-4b59-be9c-23fac5bb6ae2" providerId="ADAL" clId="{873CEC0F-8E72-4990-99DE-75E80591C5D9}" dt="2022-02-25T07:58:52.002" v="1148"/>
          <ac:spMkLst>
            <pc:docMk/>
            <pc:sldMk cId="81878486" sldId="286"/>
            <ac:spMk id="12" creationId="{825E98DB-23B1-4044-AE45-533E0CBEE40D}"/>
          </ac:spMkLst>
        </pc:spChg>
        <pc:spChg chg="add">
          <ac:chgData name="Morgan Yopp" userId="786c14f8-92a1-4b59-be9c-23fac5bb6ae2" providerId="ADAL" clId="{873CEC0F-8E72-4990-99DE-75E80591C5D9}" dt="2022-02-25T08:00:35.278" v="1167" actId="26606"/>
          <ac:spMkLst>
            <pc:docMk/>
            <pc:sldMk cId="81878486" sldId="286"/>
            <ac:spMk id="31" creationId="{50E53EDA-3B94-4F6B-9E86-D3BB9EBB9616}"/>
          </ac:spMkLst>
        </pc:spChg>
        <pc:grpChg chg="add del mod">
          <ac:chgData name="Morgan Yopp" userId="786c14f8-92a1-4b59-be9c-23fac5bb6ae2" providerId="ADAL" clId="{873CEC0F-8E72-4990-99DE-75E80591C5D9}" dt="2022-02-25T08:00:06.968" v="1161" actId="478"/>
          <ac:grpSpMkLst>
            <pc:docMk/>
            <pc:sldMk cId="81878486" sldId="286"/>
            <ac:grpSpMk id="6" creationId="{483E48A8-ED55-4376-ADDF-230D2AACA6F6}"/>
          </ac:grpSpMkLst>
        </pc:grpChg>
        <pc:grpChg chg="mod">
          <ac:chgData name="Morgan Yopp" userId="786c14f8-92a1-4b59-be9c-23fac5bb6ae2" providerId="ADAL" clId="{873CEC0F-8E72-4990-99DE-75E80591C5D9}" dt="2022-02-25T07:58:52.002" v="1148"/>
          <ac:grpSpMkLst>
            <pc:docMk/>
            <pc:sldMk cId="81878486" sldId="286"/>
            <ac:grpSpMk id="8" creationId="{12B32808-ADFC-4ACB-BB6B-1F828DE4E06A}"/>
          </ac:grpSpMkLst>
        </pc:grpChg>
        <pc:grpChg chg="mod">
          <ac:chgData name="Morgan Yopp" userId="786c14f8-92a1-4b59-be9c-23fac5bb6ae2" providerId="ADAL" clId="{873CEC0F-8E72-4990-99DE-75E80591C5D9}" dt="2022-02-25T07:58:52.002" v="1148"/>
          <ac:grpSpMkLst>
            <pc:docMk/>
            <pc:sldMk cId="81878486" sldId="286"/>
            <ac:grpSpMk id="11" creationId="{71DC4A77-80BC-4227-AFE7-DB8DD54AA355}"/>
          </ac:grpSpMkLst>
        </pc:grpChg>
        <pc:picChg chg="mod">
          <ac:chgData name="Morgan Yopp" userId="786c14f8-92a1-4b59-be9c-23fac5bb6ae2" providerId="ADAL" clId="{873CEC0F-8E72-4990-99DE-75E80591C5D9}" dt="2022-02-25T07:58:52.002" v="1148"/>
          <ac:picMkLst>
            <pc:docMk/>
            <pc:sldMk cId="81878486" sldId="286"/>
            <ac:picMk id="10" creationId="{76ADB2DE-7C8E-4E32-A132-153922F6E891}"/>
          </ac:picMkLst>
        </pc:picChg>
        <pc:picChg chg="mod">
          <ac:chgData name="Morgan Yopp" userId="786c14f8-92a1-4b59-be9c-23fac5bb6ae2" providerId="ADAL" clId="{873CEC0F-8E72-4990-99DE-75E80591C5D9}" dt="2022-02-25T07:58:52.002" v="1148"/>
          <ac:picMkLst>
            <pc:docMk/>
            <pc:sldMk cId="81878486" sldId="286"/>
            <ac:picMk id="13" creationId="{EA60FEEB-1CA0-4CA6-8788-63167452488F}"/>
          </ac:picMkLst>
        </pc:picChg>
        <pc:picChg chg="mod">
          <ac:chgData name="Morgan Yopp" userId="786c14f8-92a1-4b59-be9c-23fac5bb6ae2" providerId="ADAL" clId="{873CEC0F-8E72-4990-99DE-75E80591C5D9}" dt="2022-02-25T07:58:52.002" v="1148"/>
          <ac:picMkLst>
            <pc:docMk/>
            <pc:sldMk cId="81878486" sldId="286"/>
            <ac:picMk id="14" creationId="{E0E5F39B-9F79-470B-B682-770DA4B067B0}"/>
          </ac:picMkLst>
        </pc:picChg>
        <pc:picChg chg="mod">
          <ac:chgData name="Morgan Yopp" userId="786c14f8-92a1-4b59-be9c-23fac5bb6ae2" providerId="ADAL" clId="{873CEC0F-8E72-4990-99DE-75E80591C5D9}" dt="2022-02-25T07:58:52.002" v="1148"/>
          <ac:picMkLst>
            <pc:docMk/>
            <pc:sldMk cId="81878486" sldId="286"/>
            <ac:picMk id="15" creationId="{8BAD41B5-867A-4BA8-B2A7-3A2D6B61E305}"/>
          </ac:picMkLst>
        </pc:picChg>
        <pc:picChg chg="mod">
          <ac:chgData name="Morgan Yopp" userId="786c14f8-92a1-4b59-be9c-23fac5bb6ae2" providerId="ADAL" clId="{873CEC0F-8E72-4990-99DE-75E80591C5D9}" dt="2022-02-25T07:58:52.002" v="1148"/>
          <ac:picMkLst>
            <pc:docMk/>
            <pc:sldMk cId="81878486" sldId="286"/>
            <ac:picMk id="16" creationId="{5210A7F0-E1FD-4AD3-93B6-107F9734D346}"/>
          </ac:picMkLst>
        </pc:picChg>
        <pc:picChg chg="mod">
          <ac:chgData name="Morgan Yopp" userId="786c14f8-92a1-4b59-be9c-23fac5bb6ae2" providerId="ADAL" clId="{873CEC0F-8E72-4990-99DE-75E80591C5D9}" dt="2022-02-25T07:58:52.002" v="1148"/>
          <ac:picMkLst>
            <pc:docMk/>
            <pc:sldMk cId="81878486" sldId="286"/>
            <ac:picMk id="17" creationId="{20246D38-D26A-42D6-9FE0-50E82D3E7A11}"/>
          </ac:picMkLst>
        </pc:picChg>
        <pc:picChg chg="mod">
          <ac:chgData name="Morgan Yopp" userId="786c14f8-92a1-4b59-be9c-23fac5bb6ae2" providerId="ADAL" clId="{873CEC0F-8E72-4990-99DE-75E80591C5D9}" dt="2022-02-25T07:58:52.002" v="1148"/>
          <ac:picMkLst>
            <pc:docMk/>
            <pc:sldMk cId="81878486" sldId="286"/>
            <ac:picMk id="18" creationId="{5DBACE5C-046E-4782-A084-EAB9859CE1E9}"/>
          </ac:picMkLst>
        </pc:picChg>
        <pc:picChg chg="mod">
          <ac:chgData name="Morgan Yopp" userId="786c14f8-92a1-4b59-be9c-23fac5bb6ae2" providerId="ADAL" clId="{873CEC0F-8E72-4990-99DE-75E80591C5D9}" dt="2022-02-25T07:58:52.002" v="1148"/>
          <ac:picMkLst>
            <pc:docMk/>
            <pc:sldMk cId="81878486" sldId="286"/>
            <ac:picMk id="19" creationId="{9D0A7ED0-1638-4FAF-B00C-C7713B6AA1D8}"/>
          </ac:picMkLst>
        </pc:picChg>
        <pc:picChg chg="mod">
          <ac:chgData name="Morgan Yopp" userId="786c14f8-92a1-4b59-be9c-23fac5bb6ae2" providerId="ADAL" clId="{873CEC0F-8E72-4990-99DE-75E80591C5D9}" dt="2022-02-25T07:58:52.002" v="1148"/>
          <ac:picMkLst>
            <pc:docMk/>
            <pc:sldMk cId="81878486" sldId="286"/>
            <ac:picMk id="20" creationId="{BDE37160-B5F6-43C3-BD68-FBC7037D9784}"/>
          </ac:picMkLst>
        </pc:picChg>
        <pc:picChg chg="mod">
          <ac:chgData name="Morgan Yopp" userId="786c14f8-92a1-4b59-be9c-23fac5bb6ae2" providerId="ADAL" clId="{873CEC0F-8E72-4990-99DE-75E80591C5D9}" dt="2022-02-25T07:58:52.002" v="1148"/>
          <ac:picMkLst>
            <pc:docMk/>
            <pc:sldMk cId="81878486" sldId="286"/>
            <ac:picMk id="21" creationId="{17401525-A8E7-41C8-8A7F-75010C13CFF5}"/>
          </ac:picMkLst>
        </pc:picChg>
        <pc:picChg chg="mod">
          <ac:chgData name="Morgan Yopp" userId="786c14f8-92a1-4b59-be9c-23fac5bb6ae2" providerId="ADAL" clId="{873CEC0F-8E72-4990-99DE-75E80591C5D9}" dt="2022-02-25T07:58:52.002" v="1148"/>
          <ac:picMkLst>
            <pc:docMk/>
            <pc:sldMk cId="81878486" sldId="286"/>
            <ac:picMk id="22" creationId="{D6845F63-8680-45B8-B36B-D6FA192CA5A6}"/>
          </ac:picMkLst>
        </pc:picChg>
        <pc:picChg chg="mod">
          <ac:chgData name="Morgan Yopp" userId="786c14f8-92a1-4b59-be9c-23fac5bb6ae2" providerId="ADAL" clId="{873CEC0F-8E72-4990-99DE-75E80591C5D9}" dt="2022-02-25T07:58:52.002" v="1148"/>
          <ac:picMkLst>
            <pc:docMk/>
            <pc:sldMk cId="81878486" sldId="286"/>
            <ac:picMk id="23" creationId="{E82ED39A-935B-43C7-ABD0-D872CADB4574}"/>
          </ac:picMkLst>
        </pc:picChg>
        <pc:picChg chg="mod">
          <ac:chgData name="Morgan Yopp" userId="786c14f8-92a1-4b59-be9c-23fac5bb6ae2" providerId="ADAL" clId="{873CEC0F-8E72-4990-99DE-75E80591C5D9}" dt="2022-02-25T07:58:52.002" v="1148"/>
          <ac:picMkLst>
            <pc:docMk/>
            <pc:sldMk cId="81878486" sldId="286"/>
            <ac:picMk id="24" creationId="{B35C9F00-0AE7-44B8-8207-678A7BFFEDBE}"/>
          </ac:picMkLst>
        </pc:picChg>
        <pc:picChg chg="mod">
          <ac:chgData name="Morgan Yopp" userId="786c14f8-92a1-4b59-be9c-23fac5bb6ae2" providerId="ADAL" clId="{873CEC0F-8E72-4990-99DE-75E80591C5D9}" dt="2022-02-25T07:58:52.002" v="1148"/>
          <ac:picMkLst>
            <pc:docMk/>
            <pc:sldMk cId="81878486" sldId="286"/>
            <ac:picMk id="25" creationId="{BA94A7E8-F9DA-448E-A6A9-35B0F274DA9A}"/>
          </ac:picMkLst>
        </pc:picChg>
        <pc:picChg chg="mod">
          <ac:chgData name="Morgan Yopp" userId="786c14f8-92a1-4b59-be9c-23fac5bb6ae2" providerId="ADAL" clId="{873CEC0F-8E72-4990-99DE-75E80591C5D9}" dt="2022-02-25T07:58:52.002" v="1148"/>
          <ac:picMkLst>
            <pc:docMk/>
            <pc:sldMk cId="81878486" sldId="286"/>
            <ac:picMk id="26" creationId="{96FD37D8-93B8-4562-9852-905FB704133E}"/>
          </ac:picMkLst>
        </pc:picChg>
        <pc:picChg chg="mod">
          <ac:chgData name="Morgan Yopp" userId="786c14f8-92a1-4b59-be9c-23fac5bb6ae2" providerId="ADAL" clId="{873CEC0F-8E72-4990-99DE-75E80591C5D9}" dt="2022-02-25T07:58:52.002" v="1148"/>
          <ac:picMkLst>
            <pc:docMk/>
            <pc:sldMk cId="81878486" sldId="286"/>
            <ac:picMk id="27" creationId="{911E2B46-E737-48C8-B40A-8FFF2F476E93}"/>
          </ac:picMkLst>
        </pc:picChg>
        <pc:picChg chg="mod">
          <ac:chgData name="Morgan Yopp" userId="786c14f8-92a1-4b59-be9c-23fac5bb6ae2" providerId="ADAL" clId="{873CEC0F-8E72-4990-99DE-75E80591C5D9}" dt="2022-02-25T07:58:52.002" v="1148"/>
          <ac:picMkLst>
            <pc:docMk/>
            <pc:sldMk cId="81878486" sldId="286"/>
            <ac:picMk id="28" creationId="{B820A8DF-4519-44A6-BE54-E59C824D2F95}"/>
          </ac:picMkLst>
        </pc:picChg>
        <pc:picChg chg="mod">
          <ac:chgData name="Morgan Yopp" userId="786c14f8-92a1-4b59-be9c-23fac5bb6ae2" providerId="ADAL" clId="{873CEC0F-8E72-4990-99DE-75E80591C5D9}" dt="2022-02-25T07:58:52.002" v="1148"/>
          <ac:picMkLst>
            <pc:docMk/>
            <pc:sldMk cId="81878486" sldId="286"/>
            <ac:picMk id="29" creationId="{7AC9E812-78CB-4110-A241-A1428F15D7DC}"/>
          </ac:picMkLst>
        </pc:picChg>
        <pc:picChg chg="mod">
          <ac:chgData name="Morgan Yopp" userId="786c14f8-92a1-4b59-be9c-23fac5bb6ae2" providerId="ADAL" clId="{873CEC0F-8E72-4990-99DE-75E80591C5D9}" dt="2022-02-25T07:58:52.002" v="1148"/>
          <ac:picMkLst>
            <pc:docMk/>
            <pc:sldMk cId="81878486" sldId="286"/>
            <ac:picMk id="30" creationId="{BC5D24F6-B031-40E5-BC0B-93C9A12199BF}"/>
          </ac:picMkLst>
        </pc:picChg>
        <pc:cxnChg chg="del">
          <ac:chgData name="Morgan Yopp" userId="786c14f8-92a1-4b59-be9c-23fac5bb6ae2" providerId="ADAL" clId="{873CEC0F-8E72-4990-99DE-75E80591C5D9}" dt="2022-02-25T08:00:35.278" v="1167" actId="26606"/>
          <ac:cxnSpMkLst>
            <pc:docMk/>
            <pc:sldMk cId="81878486" sldId="286"/>
            <ac:cxnSpMk id="9" creationId="{30EFD79F-7790-479B-B7DB-BD0D8C101DDD}"/>
          </ac:cxnSpMkLst>
        </pc:cxnChg>
        <pc:cxnChg chg="add">
          <ac:chgData name="Morgan Yopp" userId="786c14f8-92a1-4b59-be9c-23fac5bb6ae2" providerId="ADAL" clId="{873CEC0F-8E72-4990-99DE-75E80591C5D9}" dt="2022-02-25T08:00:35.278" v="1167" actId="26606"/>
          <ac:cxnSpMkLst>
            <pc:docMk/>
            <pc:sldMk cId="81878486" sldId="286"/>
            <ac:cxnSpMk id="32" creationId="{30EFD79F-7790-479B-B7DB-BD0D8C101DDD}"/>
          </ac:cxnSpMkLst>
        </pc:cxnChg>
      </pc:sldChg>
      <pc:sldChg chg="modSp add del mod">
        <pc:chgData name="Morgan Yopp" userId="786c14f8-92a1-4b59-be9c-23fac5bb6ae2" providerId="ADAL" clId="{873CEC0F-8E72-4990-99DE-75E80591C5D9}" dt="2022-02-25T08:35:23.326" v="2245" actId="47"/>
        <pc:sldMkLst>
          <pc:docMk/>
          <pc:sldMk cId="398650081" sldId="287"/>
        </pc:sldMkLst>
        <pc:spChg chg="mod">
          <ac:chgData name="Morgan Yopp" userId="786c14f8-92a1-4b59-be9c-23fac5bb6ae2" providerId="ADAL" clId="{873CEC0F-8E72-4990-99DE-75E80591C5D9}" dt="2022-02-25T08:32:49.309" v="2154" actId="20577"/>
          <ac:spMkLst>
            <pc:docMk/>
            <pc:sldMk cId="398650081" sldId="287"/>
            <ac:spMk id="3" creationId="{E186B4DE-6486-4D58-9614-DDD66429AB25}"/>
          </ac:spMkLst>
        </pc:spChg>
      </pc:sldChg>
      <pc:sldChg chg="addSp modSp new mod ord">
        <pc:chgData name="Morgan Yopp" userId="786c14f8-92a1-4b59-be9c-23fac5bb6ae2" providerId="ADAL" clId="{873CEC0F-8E72-4990-99DE-75E80591C5D9}" dt="2022-02-25T08:27:54.225" v="2034" actId="27614"/>
        <pc:sldMkLst>
          <pc:docMk/>
          <pc:sldMk cId="510737552" sldId="288"/>
        </pc:sldMkLst>
        <pc:picChg chg="add mod">
          <ac:chgData name="Morgan Yopp" userId="786c14f8-92a1-4b59-be9c-23fac5bb6ae2" providerId="ADAL" clId="{873CEC0F-8E72-4990-99DE-75E80591C5D9}" dt="2022-02-25T08:27:54.225" v="2034" actId="27614"/>
          <ac:picMkLst>
            <pc:docMk/>
            <pc:sldMk cId="510737552" sldId="288"/>
            <ac:picMk id="3" creationId="{6AACED0E-BE79-40D6-9AE4-1572BCF3A481}"/>
          </ac:picMkLst>
        </pc:picChg>
      </pc:sldChg>
      <pc:sldChg chg="addSp delSp modSp new mod setBg addAnim delAnim">
        <pc:chgData name="Morgan Yopp" userId="786c14f8-92a1-4b59-be9c-23fac5bb6ae2" providerId="ADAL" clId="{873CEC0F-8E72-4990-99DE-75E80591C5D9}" dt="2022-02-25T08:44:53.854" v="2391"/>
        <pc:sldMkLst>
          <pc:docMk/>
          <pc:sldMk cId="1364121301" sldId="289"/>
        </pc:sldMkLst>
        <pc:spChg chg="mod">
          <ac:chgData name="Morgan Yopp" userId="786c14f8-92a1-4b59-be9c-23fac5bb6ae2" providerId="ADAL" clId="{873CEC0F-8E72-4990-99DE-75E80591C5D9}" dt="2022-02-25T08:44:53.854" v="2390" actId="26606"/>
          <ac:spMkLst>
            <pc:docMk/>
            <pc:sldMk cId="1364121301" sldId="289"/>
            <ac:spMk id="2" creationId="{8B4FA645-5E42-436D-BF80-AD65912AFE2B}"/>
          </ac:spMkLst>
        </pc:spChg>
        <pc:spChg chg="add del">
          <ac:chgData name="Morgan Yopp" userId="786c14f8-92a1-4b59-be9c-23fac5bb6ae2" providerId="ADAL" clId="{873CEC0F-8E72-4990-99DE-75E80591C5D9}" dt="2022-02-25T08:44:51.368" v="2386" actId="26606"/>
          <ac:spMkLst>
            <pc:docMk/>
            <pc:sldMk cId="1364121301" sldId="289"/>
            <ac:spMk id="10" creationId="{0DC895F7-4E59-40FB-87DD-ACE47F94C143}"/>
          </ac:spMkLst>
        </pc:spChg>
        <pc:spChg chg="add del">
          <ac:chgData name="Morgan Yopp" userId="786c14f8-92a1-4b59-be9c-23fac5bb6ae2" providerId="ADAL" clId="{873CEC0F-8E72-4990-99DE-75E80591C5D9}" dt="2022-02-25T08:44:53.808" v="2389" actId="26606"/>
          <ac:spMkLst>
            <pc:docMk/>
            <pc:sldMk cId="1364121301" sldId="289"/>
            <ac:spMk id="15" creationId="{0DC895F7-4E59-40FB-87DD-ACE47F94C143}"/>
          </ac:spMkLst>
        </pc:spChg>
        <pc:spChg chg="add">
          <ac:chgData name="Morgan Yopp" userId="786c14f8-92a1-4b59-be9c-23fac5bb6ae2" providerId="ADAL" clId="{873CEC0F-8E72-4990-99DE-75E80591C5D9}" dt="2022-02-25T08:44:53.854" v="2390" actId="26606"/>
          <ac:spMkLst>
            <pc:docMk/>
            <pc:sldMk cId="1364121301" sldId="289"/>
            <ac:spMk id="20" creationId="{0DC895F7-4E59-40FB-87DD-ACE47F94C143}"/>
          </ac:spMkLst>
        </pc:spChg>
        <pc:picChg chg="add del">
          <ac:chgData name="Morgan Yopp" userId="786c14f8-92a1-4b59-be9c-23fac5bb6ae2" providerId="ADAL" clId="{873CEC0F-8E72-4990-99DE-75E80591C5D9}" dt="2022-02-25T08:44:51.368" v="2386" actId="26606"/>
          <ac:picMkLst>
            <pc:docMk/>
            <pc:sldMk cId="1364121301" sldId="289"/>
            <ac:picMk id="4" creationId="{0EC2B710-E6C4-4AC8-9396-829C1A977069}"/>
          </ac:picMkLst>
        </pc:picChg>
        <pc:picChg chg="add del">
          <ac:chgData name="Morgan Yopp" userId="786c14f8-92a1-4b59-be9c-23fac5bb6ae2" providerId="ADAL" clId="{873CEC0F-8E72-4990-99DE-75E80591C5D9}" dt="2022-02-25T08:44:51.368" v="2386" actId="26606"/>
          <ac:picMkLst>
            <pc:docMk/>
            <pc:sldMk cId="1364121301" sldId="289"/>
            <ac:picMk id="8" creationId="{CBECFFDC-94DB-4DA3-94FE-22FEDDA8FA30}"/>
          </ac:picMkLst>
        </pc:picChg>
        <pc:picChg chg="add del">
          <ac:chgData name="Morgan Yopp" userId="786c14f8-92a1-4b59-be9c-23fac5bb6ae2" providerId="ADAL" clId="{873CEC0F-8E72-4990-99DE-75E80591C5D9}" dt="2022-02-25T08:44:51.368" v="2386" actId="26606"/>
          <ac:picMkLst>
            <pc:docMk/>
            <pc:sldMk cId="1364121301" sldId="289"/>
            <ac:picMk id="12" creationId="{1A4C720E-710D-44F8-A8D7-2BAA61E1814B}"/>
          </ac:picMkLst>
        </pc:picChg>
        <pc:picChg chg="add del">
          <ac:chgData name="Morgan Yopp" userId="786c14f8-92a1-4b59-be9c-23fac5bb6ae2" providerId="ADAL" clId="{873CEC0F-8E72-4990-99DE-75E80591C5D9}" dt="2022-02-25T08:44:53.808" v="2389" actId="26606"/>
          <ac:picMkLst>
            <pc:docMk/>
            <pc:sldMk cId="1364121301" sldId="289"/>
            <ac:picMk id="14" creationId="{CBECFFDC-94DB-4DA3-94FE-22FEDDA8FA30}"/>
          </ac:picMkLst>
        </pc:picChg>
        <pc:picChg chg="add del">
          <ac:chgData name="Morgan Yopp" userId="786c14f8-92a1-4b59-be9c-23fac5bb6ae2" providerId="ADAL" clId="{873CEC0F-8E72-4990-99DE-75E80591C5D9}" dt="2022-02-25T08:44:53.808" v="2389" actId="26606"/>
          <ac:picMkLst>
            <pc:docMk/>
            <pc:sldMk cId="1364121301" sldId="289"/>
            <ac:picMk id="16" creationId="{DB86ACFB-5D9A-4588-9C76-C02941F9891B}"/>
          </ac:picMkLst>
        </pc:picChg>
        <pc:picChg chg="add del">
          <ac:chgData name="Morgan Yopp" userId="786c14f8-92a1-4b59-be9c-23fac5bb6ae2" providerId="ADAL" clId="{873CEC0F-8E72-4990-99DE-75E80591C5D9}" dt="2022-02-25T08:44:53.808" v="2389" actId="26606"/>
          <ac:picMkLst>
            <pc:docMk/>
            <pc:sldMk cId="1364121301" sldId="289"/>
            <ac:picMk id="17" creationId="{1A4C720E-710D-44F8-A8D7-2BAA61E1814B}"/>
          </ac:picMkLst>
        </pc:picChg>
        <pc:picChg chg="add">
          <ac:chgData name="Morgan Yopp" userId="786c14f8-92a1-4b59-be9c-23fac5bb6ae2" providerId="ADAL" clId="{873CEC0F-8E72-4990-99DE-75E80591C5D9}" dt="2022-02-25T08:44:53.854" v="2390" actId="26606"/>
          <ac:picMkLst>
            <pc:docMk/>
            <pc:sldMk cId="1364121301" sldId="289"/>
            <ac:picMk id="19" creationId="{CBECFFDC-94DB-4DA3-94FE-22FEDDA8FA30}"/>
          </ac:picMkLst>
        </pc:picChg>
        <pc:picChg chg="add">
          <ac:chgData name="Morgan Yopp" userId="786c14f8-92a1-4b59-be9c-23fac5bb6ae2" providerId="ADAL" clId="{873CEC0F-8E72-4990-99DE-75E80591C5D9}" dt="2022-02-25T08:44:53.854" v="2390" actId="26606"/>
          <ac:picMkLst>
            <pc:docMk/>
            <pc:sldMk cId="1364121301" sldId="289"/>
            <ac:picMk id="21" creationId="{0EC2B710-E6C4-4AC8-9396-829C1A977069}"/>
          </ac:picMkLst>
        </pc:picChg>
        <pc:picChg chg="add">
          <ac:chgData name="Morgan Yopp" userId="786c14f8-92a1-4b59-be9c-23fac5bb6ae2" providerId="ADAL" clId="{873CEC0F-8E72-4990-99DE-75E80591C5D9}" dt="2022-02-25T08:44:53.854" v="2390" actId="26606"/>
          <ac:picMkLst>
            <pc:docMk/>
            <pc:sldMk cId="1364121301" sldId="289"/>
            <ac:picMk id="22" creationId="{1A4C720E-710D-44F8-A8D7-2BAA61E1814B}"/>
          </ac:picMkLst>
        </pc:picChg>
      </pc:sldChg>
      <pc:sldChg chg="addSp delSp modSp new mod ord setBg addAnim delAnim">
        <pc:chgData name="Morgan Yopp" userId="786c14f8-92a1-4b59-be9c-23fac5bb6ae2" providerId="ADAL" clId="{873CEC0F-8E72-4990-99DE-75E80591C5D9}" dt="2022-02-25T08:46:20.587" v="2428"/>
        <pc:sldMkLst>
          <pc:docMk/>
          <pc:sldMk cId="3217260487" sldId="290"/>
        </pc:sldMkLst>
        <pc:spChg chg="mod">
          <ac:chgData name="Morgan Yopp" userId="786c14f8-92a1-4b59-be9c-23fac5bb6ae2" providerId="ADAL" clId="{873CEC0F-8E72-4990-99DE-75E80591C5D9}" dt="2022-02-25T08:46:12.299" v="2426" actId="20577"/>
          <ac:spMkLst>
            <pc:docMk/>
            <pc:sldMk cId="3217260487" sldId="290"/>
            <ac:spMk id="2" creationId="{1A5629E2-50AF-42CE-B3E9-93304CF1BD5E}"/>
          </ac:spMkLst>
        </pc:spChg>
        <pc:spChg chg="add">
          <ac:chgData name="Morgan Yopp" userId="786c14f8-92a1-4b59-be9c-23fac5bb6ae2" providerId="ADAL" clId="{873CEC0F-8E72-4990-99DE-75E80591C5D9}" dt="2022-02-25T08:45:56.566" v="2425" actId="26606"/>
          <ac:spMkLst>
            <pc:docMk/>
            <pc:sldMk cId="3217260487" sldId="290"/>
            <ac:spMk id="9" creationId="{3D1E5586-8BB5-40F6-96C3-2E87DD7CE5CD}"/>
          </ac:spMkLst>
        </pc:spChg>
        <pc:spChg chg="add del">
          <ac:chgData name="Morgan Yopp" userId="786c14f8-92a1-4b59-be9c-23fac5bb6ae2" providerId="ADAL" clId="{873CEC0F-8E72-4990-99DE-75E80591C5D9}" dt="2022-02-25T08:45:56.541" v="2424" actId="26606"/>
          <ac:spMkLst>
            <pc:docMk/>
            <pc:sldMk cId="3217260487" sldId="290"/>
            <ac:spMk id="10" creationId="{0DC895F7-4E59-40FB-87DD-ACE47F94C143}"/>
          </ac:spMkLst>
        </pc:spChg>
        <pc:picChg chg="add del">
          <ac:chgData name="Morgan Yopp" userId="786c14f8-92a1-4b59-be9c-23fac5bb6ae2" providerId="ADAL" clId="{873CEC0F-8E72-4990-99DE-75E80591C5D9}" dt="2022-02-25T08:45:56.541" v="2424" actId="26606"/>
          <ac:picMkLst>
            <pc:docMk/>
            <pc:sldMk cId="3217260487" sldId="290"/>
            <ac:picMk id="4" creationId="{22C6A8B6-5D35-4DA2-857D-6BE46CCB7BC4}"/>
          </ac:picMkLst>
        </pc:picChg>
        <pc:picChg chg="add">
          <ac:chgData name="Morgan Yopp" userId="786c14f8-92a1-4b59-be9c-23fac5bb6ae2" providerId="ADAL" clId="{873CEC0F-8E72-4990-99DE-75E80591C5D9}" dt="2022-02-25T08:45:56.566" v="2425" actId="26606"/>
          <ac:picMkLst>
            <pc:docMk/>
            <pc:sldMk cId="3217260487" sldId="290"/>
            <ac:picMk id="7" creationId="{18BD78ED-75E1-4879-B369-BC61F7C45E22}"/>
          </ac:picMkLst>
        </pc:picChg>
        <pc:picChg chg="add del">
          <ac:chgData name="Morgan Yopp" userId="786c14f8-92a1-4b59-be9c-23fac5bb6ae2" providerId="ADAL" clId="{873CEC0F-8E72-4990-99DE-75E80591C5D9}" dt="2022-02-25T08:45:56.541" v="2424" actId="26606"/>
          <ac:picMkLst>
            <pc:docMk/>
            <pc:sldMk cId="3217260487" sldId="290"/>
            <ac:picMk id="8" creationId="{CBECFFDC-94DB-4DA3-94FE-22FEDDA8FA30}"/>
          </ac:picMkLst>
        </pc:picChg>
        <pc:picChg chg="add del">
          <ac:chgData name="Morgan Yopp" userId="786c14f8-92a1-4b59-be9c-23fac5bb6ae2" providerId="ADAL" clId="{873CEC0F-8E72-4990-99DE-75E80591C5D9}" dt="2022-02-25T08:45:56.541" v="2424" actId="26606"/>
          <ac:picMkLst>
            <pc:docMk/>
            <pc:sldMk cId="3217260487" sldId="290"/>
            <ac:picMk id="12" creationId="{1A4C720E-710D-44F8-A8D7-2BAA61E1814B}"/>
          </ac:picMkLst>
        </pc:picChg>
        <pc:cxnChg chg="add">
          <ac:chgData name="Morgan Yopp" userId="786c14f8-92a1-4b59-be9c-23fac5bb6ae2" providerId="ADAL" clId="{873CEC0F-8E72-4990-99DE-75E80591C5D9}" dt="2022-02-25T08:45:56.566" v="2425" actId="26606"/>
          <ac:cxnSpMkLst>
            <pc:docMk/>
            <pc:sldMk cId="3217260487" sldId="290"/>
            <ac:cxnSpMk id="11" creationId="{8A832D40-B9E2-4CE7-9E0A-B35591EA2035}"/>
          </ac:cxnSpMkLst>
        </pc:cxnChg>
      </pc:sldChg>
    </pc:docChg>
  </pc:docChgLst>
  <pc:docChgLst>
    <pc:chgData name="Palmer, Camrin A." userId="S::palmec18@my.erau.edu::3a13a94d-e325-4e6d-8849-e3411bbac670" providerId="AD" clId="Web-{DFF9AD6A-C1D2-0887-B5AD-BFF7EB64C9BD}"/>
    <pc:docChg chg="addSld delSld modSld">
      <pc:chgData name="Palmer, Camrin A." userId="S::palmec18@my.erau.edu::3a13a94d-e325-4e6d-8849-e3411bbac670" providerId="AD" clId="Web-{DFF9AD6A-C1D2-0887-B5AD-BFF7EB64C9BD}" dt="2022-04-06T00:35:23.101" v="43" actId="20577"/>
      <pc:docMkLst>
        <pc:docMk/>
      </pc:docMkLst>
      <pc:sldChg chg="modSp">
        <pc:chgData name="Palmer, Camrin A." userId="S::palmec18@my.erau.edu::3a13a94d-e325-4e6d-8849-e3411bbac670" providerId="AD" clId="Web-{DFF9AD6A-C1D2-0887-B5AD-BFF7EB64C9BD}" dt="2022-04-06T00:28:55.871" v="3" actId="20577"/>
        <pc:sldMkLst>
          <pc:docMk/>
          <pc:sldMk cId="382072835" sldId="264"/>
        </pc:sldMkLst>
        <pc:spChg chg="mod">
          <ac:chgData name="Palmer, Camrin A." userId="S::palmec18@my.erau.edu::3a13a94d-e325-4e6d-8849-e3411bbac670" providerId="AD" clId="Web-{DFF9AD6A-C1D2-0887-B5AD-BFF7EB64C9BD}" dt="2022-04-06T00:28:55.871" v="3" actId="20577"/>
          <ac:spMkLst>
            <pc:docMk/>
            <pc:sldMk cId="382072835" sldId="264"/>
            <ac:spMk id="3" creationId="{03114F2D-72FE-478E-BBD0-4B7DA974FED0}"/>
          </ac:spMkLst>
        </pc:spChg>
      </pc:sldChg>
      <pc:sldChg chg="addSp modSp add replId">
        <pc:chgData name="Palmer, Camrin A." userId="S::palmec18@my.erau.edu::3a13a94d-e325-4e6d-8849-e3411bbac670" providerId="AD" clId="Web-{DFF9AD6A-C1D2-0887-B5AD-BFF7EB64C9BD}" dt="2022-04-06T00:35:23.101" v="43" actId="20577"/>
        <pc:sldMkLst>
          <pc:docMk/>
          <pc:sldMk cId="1688452574" sldId="295"/>
        </pc:sldMkLst>
        <pc:spChg chg="mod">
          <ac:chgData name="Palmer, Camrin A." userId="S::palmec18@my.erau.edu::3a13a94d-e325-4e6d-8849-e3411bbac670" providerId="AD" clId="Web-{DFF9AD6A-C1D2-0887-B5AD-BFF7EB64C9BD}" dt="2022-04-06T00:35:23.101" v="43" actId="20577"/>
          <ac:spMkLst>
            <pc:docMk/>
            <pc:sldMk cId="1688452574" sldId="295"/>
            <ac:spMk id="2" creationId="{A0E129EB-5552-49A0-B6BA-872E66F6EE02}"/>
          </ac:spMkLst>
        </pc:spChg>
        <pc:spChg chg="mod">
          <ac:chgData name="Palmer, Camrin A." userId="S::palmec18@my.erau.edu::3a13a94d-e325-4e6d-8849-e3411bbac670" providerId="AD" clId="Web-{DFF9AD6A-C1D2-0887-B5AD-BFF7EB64C9BD}" dt="2022-04-06T00:34:15.739" v="35" actId="1076"/>
          <ac:spMkLst>
            <pc:docMk/>
            <pc:sldMk cId="1688452574" sldId="295"/>
            <ac:spMk id="3" creationId="{52AB0945-419A-483D-B0A5-745870007492}"/>
          </ac:spMkLst>
        </pc:spChg>
        <pc:picChg chg="add mod">
          <ac:chgData name="Palmer, Camrin A." userId="S::palmec18@my.erau.edu::3a13a94d-e325-4e6d-8849-e3411bbac670" providerId="AD" clId="Web-{DFF9AD6A-C1D2-0887-B5AD-BFF7EB64C9BD}" dt="2022-04-06T00:34:22.818" v="36" actId="1076"/>
          <ac:picMkLst>
            <pc:docMk/>
            <pc:sldMk cId="1688452574" sldId="295"/>
            <ac:picMk id="4" creationId="{62CAF1C7-C6BF-6992-D79F-11BEB0D7CFF0}"/>
          </ac:picMkLst>
        </pc:picChg>
      </pc:sldChg>
      <pc:sldChg chg="new del">
        <pc:chgData name="Palmer, Camrin A." userId="S::palmec18@my.erau.edu::3a13a94d-e325-4e6d-8849-e3411bbac670" providerId="AD" clId="Web-{DFF9AD6A-C1D2-0887-B5AD-BFF7EB64C9BD}" dt="2022-04-06T00:32:02.892" v="5"/>
        <pc:sldMkLst>
          <pc:docMk/>
          <pc:sldMk cId="2739115057" sldId="295"/>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055AE0-2A49-4139-8F94-D1F6C233A76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DB591CA-9300-45A3-8736-763AE5276586}">
      <dgm:prSet/>
      <dgm:spPr/>
      <dgm:t>
        <a:bodyPr/>
        <a:lstStyle/>
        <a:p>
          <a:pPr>
            <a:lnSpc>
              <a:spcPct val="100000"/>
            </a:lnSpc>
          </a:pPr>
          <a:r>
            <a:rPr lang="en-US"/>
            <a:t>What is image processing?</a:t>
          </a:r>
        </a:p>
      </dgm:t>
    </dgm:pt>
    <dgm:pt modelId="{3F9EFA69-9BE6-449F-B171-1B6329C05105}" type="parTrans" cxnId="{D53D174B-4927-44CD-AF6D-2AB1CF4E5ED7}">
      <dgm:prSet/>
      <dgm:spPr/>
      <dgm:t>
        <a:bodyPr/>
        <a:lstStyle/>
        <a:p>
          <a:endParaRPr lang="en-US"/>
        </a:p>
      </dgm:t>
    </dgm:pt>
    <dgm:pt modelId="{12654E4E-F68E-4F27-97F3-1664F30F7EE2}" type="sibTrans" cxnId="{D53D174B-4927-44CD-AF6D-2AB1CF4E5ED7}">
      <dgm:prSet/>
      <dgm:spPr/>
      <dgm:t>
        <a:bodyPr/>
        <a:lstStyle/>
        <a:p>
          <a:endParaRPr lang="en-US"/>
        </a:p>
      </dgm:t>
    </dgm:pt>
    <dgm:pt modelId="{0B9D33DA-FC81-4464-BF89-01C230329FB9}">
      <dgm:prSet/>
      <dgm:spPr/>
      <dgm:t>
        <a:bodyPr/>
        <a:lstStyle/>
        <a:p>
          <a:pPr>
            <a:lnSpc>
              <a:spcPct val="100000"/>
            </a:lnSpc>
          </a:pPr>
          <a:r>
            <a:rPr lang="en-US"/>
            <a:t>Pattern Recognition</a:t>
          </a:r>
        </a:p>
      </dgm:t>
    </dgm:pt>
    <dgm:pt modelId="{96F8E25C-57C3-48C8-AA5C-64C8B5C917CF}" type="parTrans" cxnId="{240E9996-7F15-44B1-B3E1-668D54EBACDA}">
      <dgm:prSet/>
      <dgm:spPr/>
      <dgm:t>
        <a:bodyPr/>
        <a:lstStyle/>
        <a:p>
          <a:endParaRPr lang="en-US"/>
        </a:p>
      </dgm:t>
    </dgm:pt>
    <dgm:pt modelId="{6035DDA5-9468-4FED-B3CB-264F6378223A}" type="sibTrans" cxnId="{240E9996-7F15-44B1-B3E1-668D54EBACDA}">
      <dgm:prSet/>
      <dgm:spPr/>
      <dgm:t>
        <a:bodyPr/>
        <a:lstStyle/>
        <a:p>
          <a:endParaRPr lang="en-US"/>
        </a:p>
      </dgm:t>
    </dgm:pt>
    <dgm:pt modelId="{D22E6BA6-7EDC-4966-A8FE-5A7B30B646B0}">
      <dgm:prSet/>
      <dgm:spPr/>
      <dgm:t>
        <a:bodyPr/>
        <a:lstStyle/>
        <a:p>
          <a:pPr>
            <a:lnSpc>
              <a:spcPct val="100000"/>
            </a:lnSpc>
          </a:pPr>
          <a:r>
            <a:rPr lang="en-US"/>
            <a:t>Line following robot and how it works</a:t>
          </a:r>
        </a:p>
      </dgm:t>
    </dgm:pt>
    <dgm:pt modelId="{10752C59-8F7C-4A56-8010-0AAF375D4175}" type="parTrans" cxnId="{0D797214-1885-4EA4-84D9-2E061D1C3ABE}">
      <dgm:prSet/>
      <dgm:spPr/>
      <dgm:t>
        <a:bodyPr/>
        <a:lstStyle/>
        <a:p>
          <a:endParaRPr lang="en-US"/>
        </a:p>
      </dgm:t>
    </dgm:pt>
    <dgm:pt modelId="{3402EA1A-4987-4E79-837F-DC346B9631FB}" type="sibTrans" cxnId="{0D797214-1885-4EA4-84D9-2E061D1C3ABE}">
      <dgm:prSet/>
      <dgm:spPr/>
      <dgm:t>
        <a:bodyPr/>
        <a:lstStyle/>
        <a:p>
          <a:endParaRPr lang="en-US"/>
        </a:p>
      </dgm:t>
    </dgm:pt>
    <dgm:pt modelId="{8EE18CA0-A17C-4115-B98D-3394E28E9251}">
      <dgm:prSet/>
      <dgm:spPr/>
      <dgm:t>
        <a:bodyPr/>
        <a:lstStyle/>
        <a:p>
          <a:pPr>
            <a:lnSpc>
              <a:spcPct val="100000"/>
            </a:lnSpc>
          </a:pPr>
          <a:r>
            <a:rPr lang="en-US"/>
            <a:t>Physical bot</a:t>
          </a:r>
        </a:p>
      </dgm:t>
    </dgm:pt>
    <dgm:pt modelId="{263412D0-6513-40E9-A4B2-8EA457315C4E}" type="parTrans" cxnId="{50039B9A-7691-42EE-9F62-625BAF8DF28B}">
      <dgm:prSet/>
      <dgm:spPr/>
      <dgm:t>
        <a:bodyPr/>
        <a:lstStyle/>
        <a:p>
          <a:endParaRPr lang="en-US"/>
        </a:p>
      </dgm:t>
    </dgm:pt>
    <dgm:pt modelId="{849A2E11-8C68-4197-A58A-05CC3154BF25}" type="sibTrans" cxnId="{50039B9A-7691-42EE-9F62-625BAF8DF28B}">
      <dgm:prSet/>
      <dgm:spPr/>
      <dgm:t>
        <a:bodyPr/>
        <a:lstStyle/>
        <a:p>
          <a:endParaRPr lang="en-US"/>
        </a:p>
      </dgm:t>
    </dgm:pt>
    <dgm:pt modelId="{D27B8B13-C882-4AE1-BE71-17E276D0D0B1}">
      <dgm:prSet/>
      <dgm:spPr/>
      <dgm:t>
        <a:bodyPr/>
        <a:lstStyle/>
        <a:p>
          <a:pPr>
            <a:lnSpc>
              <a:spcPct val="100000"/>
            </a:lnSpc>
          </a:pPr>
          <a:r>
            <a:rPr lang="en-US"/>
            <a:t>Image processing relative to this project</a:t>
          </a:r>
        </a:p>
      </dgm:t>
    </dgm:pt>
    <dgm:pt modelId="{7475BD13-36CC-495A-96C3-DD4A18C3BE6C}" type="parTrans" cxnId="{261A931E-9166-451D-A8BE-682D0B3476A1}">
      <dgm:prSet/>
      <dgm:spPr/>
      <dgm:t>
        <a:bodyPr/>
        <a:lstStyle/>
        <a:p>
          <a:endParaRPr lang="en-US"/>
        </a:p>
      </dgm:t>
    </dgm:pt>
    <dgm:pt modelId="{3ABCB23D-1F59-49AD-815B-F4D2C764059B}" type="sibTrans" cxnId="{261A931E-9166-451D-A8BE-682D0B3476A1}">
      <dgm:prSet/>
      <dgm:spPr/>
      <dgm:t>
        <a:bodyPr/>
        <a:lstStyle/>
        <a:p>
          <a:endParaRPr lang="en-US"/>
        </a:p>
      </dgm:t>
    </dgm:pt>
    <dgm:pt modelId="{E31A7739-89F7-4F9F-BA7F-A8A90145F663}">
      <dgm:prSet/>
      <dgm:spPr/>
      <dgm:t>
        <a:bodyPr/>
        <a:lstStyle/>
        <a:p>
          <a:pPr>
            <a:lnSpc>
              <a:spcPct val="100000"/>
            </a:lnSpc>
          </a:pPr>
          <a:r>
            <a:rPr lang="en-US"/>
            <a:t>cv2 library use and exploration</a:t>
          </a:r>
        </a:p>
      </dgm:t>
    </dgm:pt>
    <dgm:pt modelId="{92344C80-827D-4A1B-B3CB-E579DF1EC051}" type="parTrans" cxnId="{97D27273-A4C2-4983-B1ED-E5AB45518201}">
      <dgm:prSet/>
      <dgm:spPr/>
      <dgm:t>
        <a:bodyPr/>
        <a:lstStyle/>
        <a:p>
          <a:endParaRPr lang="en-US"/>
        </a:p>
      </dgm:t>
    </dgm:pt>
    <dgm:pt modelId="{2225792E-5C4F-4195-AC30-7E6585D181D0}" type="sibTrans" cxnId="{97D27273-A4C2-4983-B1ED-E5AB45518201}">
      <dgm:prSet/>
      <dgm:spPr/>
      <dgm:t>
        <a:bodyPr/>
        <a:lstStyle/>
        <a:p>
          <a:endParaRPr lang="en-US"/>
        </a:p>
      </dgm:t>
    </dgm:pt>
    <dgm:pt modelId="{CD116A9C-17A0-41B8-8AD5-F5A9DF503F4C}">
      <dgm:prSet/>
      <dgm:spPr/>
      <dgm:t>
        <a:bodyPr/>
        <a:lstStyle/>
        <a:p>
          <a:pPr>
            <a:lnSpc>
              <a:spcPct val="100000"/>
            </a:lnSpc>
          </a:pPr>
          <a:r>
            <a:rPr lang="en-US"/>
            <a:t>Conclusion</a:t>
          </a:r>
        </a:p>
      </dgm:t>
    </dgm:pt>
    <dgm:pt modelId="{A0639862-C112-41CA-B481-044B119842EA}" type="parTrans" cxnId="{A36476FB-E9F5-4FFC-85C4-1FB85A718DA2}">
      <dgm:prSet/>
      <dgm:spPr/>
      <dgm:t>
        <a:bodyPr/>
        <a:lstStyle/>
        <a:p>
          <a:endParaRPr lang="en-US"/>
        </a:p>
      </dgm:t>
    </dgm:pt>
    <dgm:pt modelId="{C9A3ED15-30D2-450D-AB6A-21BEFEDD4A2E}" type="sibTrans" cxnId="{A36476FB-E9F5-4FFC-85C4-1FB85A718DA2}">
      <dgm:prSet/>
      <dgm:spPr/>
      <dgm:t>
        <a:bodyPr/>
        <a:lstStyle/>
        <a:p>
          <a:endParaRPr lang="en-US"/>
        </a:p>
      </dgm:t>
    </dgm:pt>
    <dgm:pt modelId="{F629E85F-5602-418A-BCDC-165CBD29CC9D}">
      <dgm:prSet phldr="0"/>
      <dgm:spPr/>
      <dgm:t>
        <a:bodyPr/>
        <a:lstStyle/>
        <a:p>
          <a:pPr>
            <a:lnSpc>
              <a:spcPct val="100000"/>
            </a:lnSpc>
          </a:pPr>
          <a:r>
            <a:rPr lang="en-US" b="1">
              <a:latin typeface="Calibri Light" panose="020F0302020204030204"/>
            </a:rPr>
            <a:t>Dataset</a:t>
          </a:r>
        </a:p>
      </dgm:t>
    </dgm:pt>
    <dgm:pt modelId="{CD388496-6597-4891-BEBE-01D723BF6B92}" type="parTrans" cxnId="{01DBCE10-897B-4151-8E56-386FB4EB0C47}">
      <dgm:prSet/>
      <dgm:spPr/>
      <dgm:t>
        <a:bodyPr/>
        <a:lstStyle/>
        <a:p>
          <a:endParaRPr lang="en-US"/>
        </a:p>
      </dgm:t>
    </dgm:pt>
    <dgm:pt modelId="{843E1F12-6EA2-431B-A9D7-F19BBB2BF05F}" type="sibTrans" cxnId="{01DBCE10-897B-4151-8E56-386FB4EB0C47}">
      <dgm:prSet/>
      <dgm:spPr/>
      <dgm:t>
        <a:bodyPr/>
        <a:lstStyle/>
        <a:p>
          <a:endParaRPr lang="en-US"/>
        </a:p>
      </dgm:t>
    </dgm:pt>
    <dgm:pt modelId="{54E9E477-6065-43A3-9943-296BF78E1258}">
      <dgm:prSet phldr="0"/>
      <dgm:spPr/>
      <dgm:t>
        <a:bodyPr/>
        <a:lstStyle/>
        <a:p>
          <a:pPr>
            <a:lnSpc>
              <a:spcPct val="100000"/>
            </a:lnSpc>
          </a:pPr>
          <a:r>
            <a:rPr lang="en-US" b="1">
              <a:latin typeface="Calibri Light" panose="020F0302020204030204"/>
            </a:rPr>
            <a:t>Why this matters</a:t>
          </a:r>
        </a:p>
      </dgm:t>
    </dgm:pt>
    <dgm:pt modelId="{D8D7CF41-A481-4009-BF78-88A155C8F257}" type="parTrans" cxnId="{CF1CFE78-A99E-440D-A909-083B643C737F}">
      <dgm:prSet/>
      <dgm:spPr/>
      <dgm:t>
        <a:bodyPr/>
        <a:lstStyle/>
        <a:p>
          <a:endParaRPr lang="en-US"/>
        </a:p>
      </dgm:t>
    </dgm:pt>
    <dgm:pt modelId="{06DD4630-75FC-4C75-B731-40090BB86D1C}" type="sibTrans" cxnId="{CF1CFE78-A99E-440D-A909-083B643C737F}">
      <dgm:prSet/>
      <dgm:spPr/>
      <dgm:t>
        <a:bodyPr/>
        <a:lstStyle/>
        <a:p>
          <a:endParaRPr lang="en-US"/>
        </a:p>
      </dgm:t>
    </dgm:pt>
    <dgm:pt modelId="{3B4A2B08-EFC8-4DEE-9A94-87BD8D6E0082}" type="pres">
      <dgm:prSet presAssocID="{B4055AE0-2A49-4139-8F94-D1F6C233A764}" presName="root" presStyleCnt="0">
        <dgm:presLayoutVars>
          <dgm:dir/>
          <dgm:resizeHandles val="exact"/>
        </dgm:presLayoutVars>
      </dgm:prSet>
      <dgm:spPr/>
    </dgm:pt>
    <dgm:pt modelId="{37C1A79C-7B73-47AC-ACAD-5B5B7FEEE909}" type="pres">
      <dgm:prSet presAssocID="{FDB591CA-9300-45A3-8736-763AE5276586}" presName="compNode" presStyleCnt="0"/>
      <dgm:spPr/>
    </dgm:pt>
    <dgm:pt modelId="{D4F37748-9B97-497C-9DBC-8632E3F6BFF5}" type="pres">
      <dgm:prSet presAssocID="{FDB591CA-9300-45A3-8736-763AE5276586}" presName="bgRect" presStyleLbl="bgShp" presStyleIdx="0" presStyleCnt="4"/>
      <dgm:spPr>
        <a:solidFill>
          <a:schemeClr val="accent2"/>
        </a:solidFill>
      </dgm:spPr>
    </dgm:pt>
    <dgm:pt modelId="{B6FBEDA3-FCEA-4F02-AB64-FE392ED30078}" type="pres">
      <dgm:prSet presAssocID="{FDB591CA-9300-45A3-8736-763AE52765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DC311D0-9CFC-4A17-8BD0-29C894F3D0DE}" type="pres">
      <dgm:prSet presAssocID="{FDB591CA-9300-45A3-8736-763AE5276586}" presName="spaceRect" presStyleCnt="0"/>
      <dgm:spPr/>
    </dgm:pt>
    <dgm:pt modelId="{F1A43C21-8AF1-4515-A0D7-E477D159DE1C}" type="pres">
      <dgm:prSet presAssocID="{FDB591CA-9300-45A3-8736-763AE5276586}" presName="parTx" presStyleLbl="revTx" presStyleIdx="0" presStyleCnt="8">
        <dgm:presLayoutVars>
          <dgm:chMax val="0"/>
          <dgm:chPref val="0"/>
        </dgm:presLayoutVars>
      </dgm:prSet>
      <dgm:spPr/>
    </dgm:pt>
    <dgm:pt modelId="{AAA1CFF3-A404-43D1-B5C5-3396F942E9D8}" type="pres">
      <dgm:prSet presAssocID="{FDB591CA-9300-45A3-8736-763AE5276586}" presName="desTx" presStyleLbl="revTx" presStyleIdx="1" presStyleCnt="8">
        <dgm:presLayoutVars/>
      </dgm:prSet>
      <dgm:spPr/>
    </dgm:pt>
    <dgm:pt modelId="{7B2509D1-5562-45BE-829C-3C2AD07A631C}" type="pres">
      <dgm:prSet presAssocID="{12654E4E-F68E-4F27-97F3-1664F30F7EE2}" presName="sibTrans" presStyleCnt="0"/>
      <dgm:spPr/>
    </dgm:pt>
    <dgm:pt modelId="{AD110B4D-3ED0-4649-8AE9-74A3F4181069}" type="pres">
      <dgm:prSet presAssocID="{D22E6BA6-7EDC-4966-A8FE-5A7B30B646B0}" presName="compNode" presStyleCnt="0"/>
      <dgm:spPr/>
    </dgm:pt>
    <dgm:pt modelId="{C711275E-550C-46CD-AAD1-E63C18853733}" type="pres">
      <dgm:prSet presAssocID="{D22E6BA6-7EDC-4966-A8FE-5A7B30B646B0}" presName="bgRect" presStyleLbl="bgShp" presStyleIdx="1" presStyleCnt="4"/>
      <dgm:spPr>
        <a:solidFill>
          <a:schemeClr val="accent6">
            <a:lumMod val="20000"/>
            <a:lumOff val="80000"/>
          </a:schemeClr>
        </a:solidFill>
      </dgm:spPr>
    </dgm:pt>
    <dgm:pt modelId="{DF8BC92A-812C-412B-B978-8E1E85CE2C35}" type="pres">
      <dgm:prSet presAssocID="{D22E6BA6-7EDC-4966-A8FE-5A7B30B646B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EEC1CC0D-1B6C-4275-A3B6-52E4F947B6D4}" type="pres">
      <dgm:prSet presAssocID="{D22E6BA6-7EDC-4966-A8FE-5A7B30B646B0}" presName="spaceRect" presStyleCnt="0"/>
      <dgm:spPr/>
    </dgm:pt>
    <dgm:pt modelId="{D8037F91-523A-4DDC-9918-FAA11C47F7C7}" type="pres">
      <dgm:prSet presAssocID="{D22E6BA6-7EDC-4966-A8FE-5A7B30B646B0}" presName="parTx" presStyleLbl="revTx" presStyleIdx="2" presStyleCnt="8">
        <dgm:presLayoutVars>
          <dgm:chMax val="0"/>
          <dgm:chPref val="0"/>
        </dgm:presLayoutVars>
      </dgm:prSet>
      <dgm:spPr/>
    </dgm:pt>
    <dgm:pt modelId="{CEF7C34C-C10C-4CD5-A408-B95F7D5763F9}" type="pres">
      <dgm:prSet presAssocID="{D22E6BA6-7EDC-4966-A8FE-5A7B30B646B0}" presName="desTx" presStyleLbl="revTx" presStyleIdx="3" presStyleCnt="8">
        <dgm:presLayoutVars/>
      </dgm:prSet>
      <dgm:spPr/>
    </dgm:pt>
    <dgm:pt modelId="{660F4416-5021-42A8-8453-D91B46D051AC}" type="pres">
      <dgm:prSet presAssocID="{3402EA1A-4987-4E79-837F-DC346B9631FB}" presName="sibTrans" presStyleCnt="0"/>
      <dgm:spPr/>
    </dgm:pt>
    <dgm:pt modelId="{8F7D64A5-A75C-49E5-AF33-C9CA0F6A2E4D}" type="pres">
      <dgm:prSet presAssocID="{D27B8B13-C882-4AE1-BE71-17E276D0D0B1}" presName="compNode" presStyleCnt="0"/>
      <dgm:spPr/>
    </dgm:pt>
    <dgm:pt modelId="{585045DB-9425-4CE6-A0D0-3F9BB1948A70}" type="pres">
      <dgm:prSet presAssocID="{D27B8B13-C882-4AE1-BE71-17E276D0D0B1}" presName="bgRect" presStyleLbl="bgShp" presStyleIdx="2" presStyleCnt="4"/>
      <dgm:spPr>
        <a:solidFill>
          <a:schemeClr val="accent6">
            <a:lumMod val="60000"/>
            <a:lumOff val="40000"/>
          </a:schemeClr>
        </a:solidFill>
      </dgm:spPr>
    </dgm:pt>
    <dgm:pt modelId="{CAA29B5F-46F8-4505-ABF4-A5011C5575FC}" type="pres">
      <dgm:prSet presAssocID="{D27B8B13-C882-4AE1-BE71-17E276D0D0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9FA12709-6D96-46F8-8C76-60090ECDF079}" type="pres">
      <dgm:prSet presAssocID="{D27B8B13-C882-4AE1-BE71-17E276D0D0B1}" presName="spaceRect" presStyleCnt="0"/>
      <dgm:spPr/>
    </dgm:pt>
    <dgm:pt modelId="{41EC8E4D-1485-4266-9DDB-3FAB964D397F}" type="pres">
      <dgm:prSet presAssocID="{D27B8B13-C882-4AE1-BE71-17E276D0D0B1}" presName="parTx" presStyleLbl="revTx" presStyleIdx="4" presStyleCnt="8">
        <dgm:presLayoutVars>
          <dgm:chMax val="0"/>
          <dgm:chPref val="0"/>
        </dgm:presLayoutVars>
      </dgm:prSet>
      <dgm:spPr/>
    </dgm:pt>
    <dgm:pt modelId="{261E4868-9D23-48AA-A832-05282D9ADFFF}" type="pres">
      <dgm:prSet presAssocID="{D27B8B13-C882-4AE1-BE71-17E276D0D0B1}" presName="desTx" presStyleLbl="revTx" presStyleIdx="5" presStyleCnt="8">
        <dgm:presLayoutVars/>
      </dgm:prSet>
      <dgm:spPr/>
    </dgm:pt>
    <dgm:pt modelId="{5271A3BE-BEEF-49D0-B550-284E028C3310}" type="pres">
      <dgm:prSet presAssocID="{3ABCB23D-1F59-49AD-815B-F4D2C764059B}" presName="sibTrans" presStyleCnt="0"/>
      <dgm:spPr/>
    </dgm:pt>
    <dgm:pt modelId="{1839D152-1E6F-4E44-9917-845E98620955}" type="pres">
      <dgm:prSet presAssocID="{CD116A9C-17A0-41B8-8AD5-F5A9DF503F4C}" presName="compNode" presStyleCnt="0"/>
      <dgm:spPr/>
    </dgm:pt>
    <dgm:pt modelId="{C73F020A-6EE6-4847-9419-B010D08F43EA}" type="pres">
      <dgm:prSet presAssocID="{CD116A9C-17A0-41B8-8AD5-F5A9DF503F4C}" presName="bgRect" presStyleLbl="bgShp" presStyleIdx="3" presStyleCnt="4"/>
      <dgm:spPr>
        <a:solidFill>
          <a:schemeClr val="accent1">
            <a:lumMod val="20000"/>
            <a:lumOff val="80000"/>
          </a:schemeClr>
        </a:solidFill>
      </dgm:spPr>
    </dgm:pt>
    <dgm:pt modelId="{F0602017-9822-4AF4-B3C4-C680C294084F}" type="pres">
      <dgm:prSet presAssocID="{CD116A9C-17A0-41B8-8AD5-F5A9DF503F4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6C22B2D9-70BF-4712-9488-68C627E598B2}" type="pres">
      <dgm:prSet presAssocID="{CD116A9C-17A0-41B8-8AD5-F5A9DF503F4C}" presName="spaceRect" presStyleCnt="0"/>
      <dgm:spPr/>
    </dgm:pt>
    <dgm:pt modelId="{637DA48C-BF0F-4D2C-A6D6-56AB16E4654D}" type="pres">
      <dgm:prSet presAssocID="{CD116A9C-17A0-41B8-8AD5-F5A9DF503F4C}" presName="parTx" presStyleLbl="revTx" presStyleIdx="6" presStyleCnt="8">
        <dgm:presLayoutVars>
          <dgm:chMax val="0"/>
          <dgm:chPref val="0"/>
        </dgm:presLayoutVars>
      </dgm:prSet>
      <dgm:spPr/>
    </dgm:pt>
    <dgm:pt modelId="{9A892F4F-B91B-4AA8-ADA3-A85A591168C9}" type="pres">
      <dgm:prSet presAssocID="{CD116A9C-17A0-41B8-8AD5-F5A9DF503F4C}" presName="desTx" presStyleLbl="revTx" presStyleIdx="7" presStyleCnt="8">
        <dgm:presLayoutVars/>
      </dgm:prSet>
      <dgm:spPr/>
    </dgm:pt>
  </dgm:ptLst>
  <dgm:cxnLst>
    <dgm:cxn modelId="{01DBCE10-897B-4151-8E56-386FB4EB0C47}" srcId="{D22E6BA6-7EDC-4966-A8FE-5A7B30B646B0}" destId="{F629E85F-5602-418A-BCDC-165CBD29CC9D}" srcOrd="1" destOrd="0" parTransId="{CD388496-6597-4891-BEBE-01D723BF6B92}" sibTransId="{843E1F12-6EA2-431B-A9D7-F19BBB2BF05F}"/>
    <dgm:cxn modelId="{0D797214-1885-4EA4-84D9-2E061D1C3ABE}" srcId="{B4055AE0-2A49-4139-8F94-D1F6C233A764}" destId="{D22E6BA6-7EDC-4966-A8FE-5A7B30B646B0}" srcOrd="1" destOrd="0" parTransId="{10752C59-8F7C-4A56-8010-0AAF375D4175}" sibTransId="{3402EA1A-4987-4E79-837F-DC346B9631FB}"/>
    <dgm:cxn modelId="{261A931E-9166-451D-A8BE-682D0B3476A1}" srcId="{B4055AE0-2A49-4139-8F94-D1F6C233A764}" destId="{D27B8B13-C882-4AE1-BE71-17E276D0D0B1}" srcOrd="2" destOrd="0" parTransId="{7475BD13-36CC-495A-96C3-DD4A18C3BE6C}" sibTransId="{3ABCB23D-1F59-49AD-815B-F4D2C764059B}"/>
    <dgm:cxn modelId="{451DB925-71D2-4CB6-AD47-5A65946A648E}" type="presOf" srcId="{F629E85F-5602-418A-BCDC-165CBD29CC9D}" destId="{CEF7C34C-C10C-4CD5-A408-B95F7D5763F9}" srcOrd="0" destOrd="1" presId="urn:microsoft.com/office/officeart/2018/2/layout/IconVerticalSolidList"/>
    <dgm:cxn modelId="{A771503A-4C2C-4D58-8585-7AF6350C434A}" type="presOf" srcId="{B4055AE0-2A49-4139-8F94-D1F6C233A764}" destId="{3B4A2B08-EFC8-4DEE-9A94-87BD8D6E0082}" srcOrd="0" destOrd="0" presId="urn:microsoft.com/office/officeart/2018/2/layout/IconVerticalSolidList"/>
    <dgm:cxn modelId="{4582E63A-6FAE-46E9-87E9-ED56986420F6}" type="presOf" srcId="{D22E6BA6-7EDC-4966-A8FE-5A7B30B646B0}" destId="{D8037F91-523A-4DDC-9918-FAA11C47F7C7}" srcOrd="0" destOrd="0" presId="urn:microsoft.com/office/officeart/2018/2/layout/IconVerticalSolidList"/>
    <dgm:cxn modelId="{70612662-8EA6-4532-80EF-C761F1EA2D6D}" type="presOf" srcId="{D27B8B13-C882-4AE1-BE71-17E276D0D0B1}" destId="{41EC8E4D-1485-4266-9DDB-3FAB964D397F}" srcOrd="0" destOrd="0" presId="urn:microsoft.com/office/officeart/2018/2/layout/IconVerticalSolidList"/>
    <dgm:cxn modelId="{3640E365-EFD0-4C65-82F9-D45DD6CE27C2}" type="presOf" srcId="{CD116A9C-17A0-41B8-8AD5-F5A9DF503F4C}" destId="{637DA48C-BF0F-4D2C-A6D6-56AB16E4654D}" srcOrd="0" destOrd="0" presId="urn:microsoft.com/office/officeart/2018/2/layout/IconVerticalSolidList"/>
    <dgm:cxn modelId="{D53D174B-4927-44CD-AF6D-2AB1CF4E5ED7}" srcId="{B4055AE0-2A49-4139-8F94-D1F6C233A764}" destId="{FDB591CA-9300-45A3-8736-763AE5276586}" srcOrd="0" destOrd="0" parTransId="{3F9EFA69-9BE6-449F-B171-1B6329C05105}" sibTransId="{12654E4E-F68E-4F27-97F3-1664F30F7EE2}"/>
    <dgm:cxn modelId="{0AEF174F-FA9E-4791-B52E-E43DA3F789E2}" type="presOf" srcId="{8EE18CA0-A17C-4115-B98D-3394E28E9251}" destId="{CEF7C34C-C10C-4CD5-A408-B95F7D5763F9}" srcOrd="0" destOrd="0" presId="urn:microsoft.com/office/officeart/2018/2/layout/IconVerticalSolidList"/>
    <dgm:cxn modelId="{97D27273-A4C2-4983-B1ED-E5AB45518201}" srcId="{D27B8B13-C882-4AE1-BE71-17E276D0D0B1}" destId="{E31A7739-89F7-4F9F-BA7F-A8A90145F663}" srcOrd="0" destOrd="0" parTransId="{92344C80-827D-4A1B-B3CB-E579DF1EC051}" sibTransId="{2225792E-5C4F-4195-AC30-7E6585D181D0}"/>
    <dgm:cxn modelId="{CF1CFE78-A99E-440D-A909-083B643C737F}" srcId="{CD116A9C-17A0-41B8-8AD5-F5A9DF503F4C}" destId="{54E9E477-6065-43A3-9943-296BF78E1258}" srcOrd="0" destOrd="0" parTransId="{D8D7CF41-A481-4009-BF78-88A155C8F257}" sibTransId="{06DD4630-75FC-4C75-B731-40090BB86D1C}"/>
    <dgm:cxn modelId="{081B5591-FFA7-456B-900B-7B1EF6E45ECA}" type="presOf" srcId="{E31A7739-89F7-4F9F-BA7F-A8A90145F663}" destId="{261E4868-9D23-48AA-A832-05282D9ADFFF}" srcOrd="0" destOrd="0" presId="urn:microsoft.com/office/officeart/2018/2/layout/IconVerticalSolidList"/>
    <dgm:cxn modelId="{240E9996-7F15-44B1-B3E1-668D54EBACDA}" srcId="{FDB591CA-9300-45A3-8736-763AE5276586}" destId="{0B9D33DA-FC81-4464-BF89-01C230329FB9}" srcOrd="0" destOrd="0" parTransId="{96F8E25C-57C3-48C8-AA5C-64C8B5C917CF}" sibTransId="{6035DDA5-9468-4FED-B3CB-264F6378223A}"/>
    <dgm:cxn modelId="{50039B9A-7691-42EE-9F62-625BAF8DF28B}" srcId="{D22E6BA6-7EDC-4966-A8FE-5A7B30B646B0}" destId="{8EE18CA0-A17C-4115-B98D-3394E28E9251}" srcOrd="0" destOrd="0" parTransId="{263412D0-6513-40E9-A4B2-8EA457315C4E}" sibTransId="{849A2E11-8C68-4197-A58A-05CC3154BF25}"/>
    <dgm:cxn modelId="{AD35D5B4-7F59-4D78-8492-A3F274E5DF79}" type="presOf" srcId="{0B9D33DA-FC81-4464-BF89-01C230329FB9}" destId="{AAA1CFF3-A404-43D1-B5C5-3396F942E9D8}" srcOrd="0" destOrd="0" presId="urn:microsoft.com/office/officeart/2018/2/layout/IconVerticalSolidList"/>
    <dgm:cxn modelId="{8DF9DBE7-AB20-48DB-A28F-8D51A81891DB}" type="presOf" srcId="{54E9E477-6065-43A3-9943-296BF78E1258}" destId="{9A892F4F-B91B-4AA8-ADA3-A85A591168C9}" srcOrd="0" destOrd="0" presId="urn:microsoft.com/office/officeart/2018/2/layout/IconVerticalSolidList"/>
    <dgm:cxn modelId="{6B9D01F9-D41E-4049-8642-F745DC1D40E7}" type="presOf" srcId="{FDB591CA-9300-45A3-8736-763AE5276586}" destId="{F1A43C21-8AF1-4515-A0D7-E477D159DE1C}" srcOrd="0" destOrd="0" presId="urn:microsoft.com/office/officeart/2018/2/layout/IconVerticalSolidList"/>
    <dgm:cxn modelId="{A36476FB-E9F5-4FFC-85C4-1FB85A718DA2}" srcId="{B4055AE0-2A49-4139-8F94-D1F6C233A764}" destId="{CD116A9C-17A0-41B8-8AD5-F5A9DF503F4C}" srcOrd="3" destOrd="0" parTransId="{A0639862-C112-41CA-B481-044B119842EA}" sibTransId="{C9A3ED15-30D2-450D-AB6A-21BEFEDD4A2E}"/>
    <dgm:cxn modelId="{37579024-1151-4EB6-9328-9DF5E56AED9D}" type="presParOf" srcId="{3B4A2B08-EFC8-4DEE-9A94-87BD8D6E0082}" destId="{37C1A79C-7B73-47AC-ACAD-5B5B7FEEE909}" srcOrd="0" destOrd="0" presId="urn:microsoft.com/office/officeart/2018/2/layout/IconVerticalSolidList"/>
    <dgm:cxn modelId="{A8A3A671-B370-4F2F-A2A6-F16F95A9BD6A}" type="presParOf" srcId="{37C1A79C-7B73-47AC-ACAD-5B5B7FEEE909}" destId="{D4F37748-9B97-497C-9DBC-8632E3F6BFF5}" srcOrd="0" destOrd="0" presId="urn:microsoft.com/office/officeart/2018/2/layout/IconVerticalSolidList"/>
    <dgm:cxn modelId="{D2F15DCF-35C8-4D08-B464-DF51E2D81D4D}" type="presParOf" srcId="{37C1A79C-7B73-47AC-ACAD-5B5B7FEEE909}" destId="{B6FBEDA3-FCEA-4F02-AB64-FE392ED30078}" srcOrd="1" destOrd="0" presId="urn:microsoft.com/office/officeart/2018/2/layout/IconVerticalSolidList"/>
    <dgm:cxn modelId="{1682718D-E29A-4919-AC8B-11F90A10D986}" type="presParOf" srcId="{37C1A79C-7B73-47AC-ACAD-5B5B7FEEE909}" destId="{BDC311D0-9CFC-4A17-8BD0-29C894F3D0DE}" srcOrd="2" destOrd="0" presId="urn:microsoft.com/office/officeart/2018/2/layout/IconVerticalSolidList"/>
    <dgm:cxn modelId="{04E49B3C-1C8C-4E79-BB83-C6BF05038B3E}" type="presParOf" srcId="{37C1A79C-7B73-47AC-ACAD-5B5B7FEEE909}" destId="{F1A43C21-8AF1-4515-A0D7-E477D159DE1C}" srcOrd="3" destOrd="0" presId="urn:microsoft.com/office/officeart/2018/2/layout/IconVerticalSolidList"/>
    <dgm:cxn modelId="{E40A3A28-97AB-43F6-834B-E7F4BE7A95B5}" type="presParOf" srcId="{37C1A79C-7B73-47AC-ACAD-5B5B7FEEE909}" destId="{AAA1CFF3-A404-43D1-B5C5-3396F942E9D8}" srcOrd="4" destOrd="0" presId="urn:microsoft.com/office/officeart/2018/2/layout/IconVerticalSolidList"/>
    <dgm:cxn modelId="{B6D41548-8019-4DF5-BD07-BD6066703189}" type="presParOf" srcId="{3B4A2B08-EFC8-4DEE-9A94-87BD8D6E0082}" destId="{7B2509D1-5562-45BE-829C-3C2AD07A631C}" srcOrd="1" destOrd="0" presId="urn:microsoft.com/office/officeart/2018/2/layout/IconVerticalSolidList"/>
    <dgm:cxn modelId="{01F7F766-7833-4266-8992-5BA275A420D0}" type="presParOf" srcId="{3B4A2B08-EFC8-4DEE-9A94-87BD8D6E0082}" destId="{AD110B4D-3ED0-4649-8AE9-74A3F4181069}" srcOrd="2" destOrd="0" presId="urn:microsoft.com/office/officeart/2018/2/layout/IconVerticalSolidList"/>
    <dgm:cxn modelId="{4E52E3A6-BE21-4BAC-BB3A-CAA6B97A05DE}" type="presParOf" srcId="{AD110B4D-3ED0-4649-8AE9-74A3F4181069}" destId="{C711275E-550C-46CD-AAD1-E63C18853733}" srcOrd="0" destOrd="0" presId="urn:microsoft.com/office/officeart/2018/2/layout/IconVerticalSolidList"/>
    <dgm:cxn modelId="{C9A4F19A-D319-4F1E-827F-0923BB78FA14}" type="presParOf" srcId="{AD110B4D-3ED0-4649-8AE9-74A3F4181069}" destId="{DF8BC92A-812C-412B-B978-8E1E85CE2C35}" srcOrd="1" destOrd="0" presId="urn:microsoft.com/office/officeart/2018/2/layout/IconVerticalSolidList"/>
    <dgm:cxn modelId="{45210698-562E-4668-ABC9-8D7A69626AB9}" type="presParOf" srcId="{AD110B4D-3ED0-4649-8AE9-74A3F4181069}" destId="{EEC1CC0D-1B6C-4275-A3B6-52E4F947B6D4}" srcOrd="2" destOrd="0" presId="urn:microsoft.com/office/officeart/2018/2/layout/IconVerticalSolidList"/>
    <dgm:cxn modelId="{455203E1-9D9E-4E9D-BB5C-1C97B85F5E39}" type="presParOf" srcId="{AD110B4D-3ED0-4649-8AE9-74A3F4181069}" destId="{D8037F91-523A-4DDC-9918-FAA11C47F7C7}" srcOrd="3" destOrd="0" presId="urn:microsoft.com/office/officeart/2018/2/layout/IconVerticalSolidList"/>
    <dgm:cxn modelId="{F7238B1C-9BFE-470C-B575-774D50D2C2C6}" type="presParOf" srcId="{AD110B4D-3ED0-4649-8AE9-74A3F4181069}" destId="{CEF7C34C-C10C-4CD5-A408-B95F7D5763F9}" srcOrd="4" destOrd="0" presId="urn:microsoft.com/office/officeart/2018/2/layout/IconVerticalSolidList"/>
    <dgm:cxn modelId="{61184EF4-8115-4C43-9783-4163B1E24F31}" type="presParOf" srcId="{3B4A2B08-EFC8-4DEE-9A94-87BD8D6E0082}" destId="{660F4416-5021-42A8-8453-D91B46D051AC}" srcOrd="3" destOrd="0" presId="urn:microsoft.com/office/officeart/2018/2/layout/IconVerticalSolidList"/>
    <dgm:cxn modelId="{6D8A8064-2725-4395-A7B8-BD3B6673B7BE}" type="presParOf" srcId="{3B4A2B08-EFC8-4DEE-9A94-87BD8D6E0082}" destId="{8F7D64A5-A75C-49E5-AF33-C9CA0F6A2E4D}" srcOrd="4" destOrd="0" presId="urn:microsoft.com/office/officeart/2018/2/layout/IconVerticalSolidList"/>
    <dgm:cxn modelId="{2A483CB5-D7EF-4304-94EF-81B5DDAB99F2}" type="presParOf" srcId="{8F7D64A5-A75C-49E5-AF33-C9CA0F6A2E4D}" destId="{585045DB-9425-4CE6-A0D0-3F9BB1948A70}" srcOrd="0" destOrd="0" presId="urn:microsoft.com/office/officeart/2018/2/layout/IconVerticalSolidList"/>
    <dgm:cxn modelId="{23B1CAC5-556C-499D-8229-658615B00AEA}" type="presParOf" srcId="{8F7D64A5-A75C-49E5-AF33-C9CA0F6A2E4D}" destId="{CAA29B5F-46F8-4505-ABF4-A5011C5575FC}" srcOrd="1" destOrd="0" presId="urn:microsoft.com/office/officeart/2018/2/layout/IconVerticalSolidList"/>
    <dgm:cxn modelId="{109666BC-FA55-45AE-91F9-F01EDE31BB96}" type="presParOf" srcId="{8F7D64A5-A75C-49E5-AF33-C9CA0F6A2E4D}" destId="{9FA12709-6D96-46F8-8C76-60090ECDF079}" srcOrd="2" destOrd="0" presId="urn:microsoft.com/office/officeart/2018/2/layout/IconVerticalSolidList"/>
    <dgm:cxn modelId="{203137E9-CFB1-4290-B44B-E27EC3F6C93D}" type="presParOf" srcId="{8F7D64A5-A75C-49E5-AF33-C9CA0F6A2E4D}" destId="{41EC8E4D-1485-4266-9DDB-3FAB964D397F}" srcOrd="3" destOrd="0" presId="urn:microsoft.com/office/officeart/2018/2/layout/IconVerticalSolidList"/>
    <dgm:cxn modelId="{D47D7655-C837-4A8F-A5AD-1D140CF4C3EB}" type="presParOf" srcId="{8F7D64A5-A75C-49E5-AF33-C9CA0F6A2E4D}" destId="{261E4868-9D23-48AA-A832-05282D9ADFFF}" srcOrd="4" destOrd="0" presId="urn:microsoft.com/office/officeart/2018/2/layout/IconVerticalSolidList"/>
    <dgm:cxn modelId="{D91E4695-DE02-4DE8-AF66-4B95484F0431}" type="presParOf" srcId="{3B4A2B08-EFC8-4DEE-9A94-87BD8D6E0082}" destId="{5271A3BE-BEEF-49D0-B550-284E028C3310}" srcOrd="5" destOrd="0" presId="urn:microsoft.com/office/officeart/2018/2/layout/IconVerticalSolidList"/>
    <dgm:cxn modelId="{7D3F0697-D7A8-48D9-8994-C042E752BC38}" type="presParOf" srcId="{3B4A2B08-EFC8-4DEE-9A94-87BD8D6E0082}" destId="{1839D152-1E6F-4E44-9917-845E98620955}" srcOrd="6" destOrd="0" presId="urn:microsoft.com/office/officeart/2018/2/layout/IconVerticalSolidList"/>
    <dgm:cxn modelId="{A398BDC0-7CD7-409C-9CED-54997174F577}" type="presParOf" srcId="{1839D152-1E6F-4E44-9917-845E98620955}" destId="{C73F020A-6EE6-4847-9419-B010D08F43EA}" srcOrd="0" destOrd="0" presId="urn:microsoft.com/office/officeart/2018/2/layout/IconVerticalSolidList"/>
    <dgm:cxn modelId="{F4D6FF48-F289-4BB2-9EC9-F4C0FCFC4F2C}" type="presParOf" srcId="{1839D152-1E6F-4E44-9917-845E98620955}" destId="{F0602017-9822-4AF4-B3C4-C680C294084F}" srcOrd="1" destOrd="0" presId="urn:microsoft.com/office/officeart/2018/2/layout/IconVerticalSolidList"/>
    <dgm:cxn modelId="{41BFD88B-5796-46E5-8564-F6AF2CBDA16E}" type="presParOf" srcId="{1839D152-1E6F-4E44-9917-845E98620955}" destId="{6C22B2D9-70BF-4712-9488-68C627E598B2}" srcOrd="2" destOrd="0" presId="urn:microsoft.com/office/officeart/2018/2/layout/IconVerticalSolidList"/>
    <dgm:cxn modelId="{13FD57F8-C714-4428-BAED-B642EBAF7A4C}" type="presParOf" srcId="{1839D152-1E6F-4E44-9917-845E98620955}" destId="{637DA48C-BF0F-4D2C-A6D6-56AB16E4654D}" srcOrd="3" destOrd="0" presId="urn:microsoft.com/office/officeart/2018/2/layout/IconVerticalSolidList"/>
    <dgm:cxn modelId="{51BCEFC8-B999-4CBB-A7B9-4FFFC0BF7566}" type="presParOf" srcId="{1839D152-1E6F-4E44-9917-845E98620955}" destId="{9A892F4F-B91B-4AA8-ADA3-A85A591168C9}" srcOrd="4"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647B6D9-B408-472E-84AD-CE1540DAEBA0}" type="doc">
      <dgm:prSet loTypeId="urn:microsoft.com/office/officeart/2018/5/layout/IconCircleLabelList" loCatId="icon" qsTypeId="urn:microsoft.com/office/officeart/2005/8/quickstyle/simple1" qsCatId="simple" csTypeId="urn:microsoft.com/office/officeart/2018/5/colors/Iconchunking_neutralicon_accent2_2" csCatId="accent2" phldr="1"/>
      <dgm:spPr/>
      <dgm:t>
        <a:bodyPr/>
        <a:lstStyle/>
        <a:p>
          <a:endParaRPr lang="en-US"/>
        </a:p>
      </dgm:t>
    </dgm:pt>
    <dgm:pt modelId="{84200D20-6E5C-4871-9DB8-5CB0B317B3EB}">
      <dgm:prSet/>
      <dgm:spPr/>
      <dgm:t>
        <a:bodyPr/>
        <a:lstStyle/>
        <a:p>
          <a:pPr>
            <a:defRPr cap="all"/>
          </a:pPr>
          <a:r>
            <a:rPr lang="en-US"/>
            <a:t>Has a preloaded dataset of what it’s supposed to be looing at </a:t>
          </a:r>
        </a:p>
      </dgm:t>
    </dgm:pt>
    <dgm:pt modelId="{8D2D094E-40AE-44E0-A669-690033FCF6F4}" type="parTrans" cxnId="{DC6490D7-02A2-46E6-973A-17D3ACC3F702}">
      <dgm:prSet/>
      <dgm:spPr/>
      <dgm:t>
        <a:bodyPr/>
        <a:lstStyle/>
        <a:p>
          <a:endParaRPr lang="en-US"/>
        </a:p>
      </dgm:t>
    </dgm:pt>
    <dgm:pt modelId="{8D478B23-E898-463E-90C8-34F55393C482}" type="sibTrans" cxnId="{DC6490D7-02A2-46E6-973A-17D3ACC3F702}">
      <dgm:prSet/>
      <dgm:spPr/>
      <dgm:t>
        <a:bodyPr/>
        <a:lstStyle/>
        <a:p>
          <a:endParaRPr lang="en-US"/>
        </a:p>
      </dgm:t>
    </dgm:pt>
    <dgm:pt modelId="{1BA95376-0F7D-48FC-BDB1-5273504F23CB}">
      <dgm:prSet/>
      <dgm:spPr/>
      <dgm:t>
        <a:bodyPr/>
        <a:lstStyle/>
        <a:p>
          <a:pPr>
            <a:defRPr cap="all"/>
          </a:pPr>
          <a:r>
            <a:rPr lang="en-US"/>
            <a:t>Captures image of what its looing at and compares to dataset image for that “step”</a:t>
          </a:r>
        </a:p>
      </dgm:t>
    </dgm:pt>
    <dgm:pt modelId="{B94246CE-3042-43A9-BB41-17FA94CE0E38}" type="parTrans" cxnId="{2929E1E1-80AE-43E7-90C8-2A25BD2F1BFB}">
      <dgm:prSet/>
      <dgm:spPr/>
      <dgm:t>
        <a:bodyPr/>
        <a:lstStyle/>
        <a:p>
          <a:endParaRPr lang="en-US"/>
        </a:p>
      </dgm:t>
    </dgm:pt>
    <dgm:pt modelId="{83177BCA-D3CA-4A7D-9468-3DA1C737E80C}" type="sibTrans" cxnId="{2929E1E1-80AE-43E7-90C8-2A25BD2F1BFB}">
      <dgm:prSet/>
      <dgm:spPr/>
      <dgm:t>
        <a:bodyPr/>
        <a:lstStyle/>
        <a:p>
          <a:endParaRPr lang="en-US"/>
        </a:p>
      </dgm:t>
    </dgm:pt>
    <dgm:pt modelId="{59ADDF4E-0C00-4E8C-93AE-F7098F61EDF2}">
      <dgm:prSet/>
      <dgm:spPr/>
      <dgm:t>
        <a:bodyPr/>
        <a:lstStyle/>
        <a:p>
          <a:pPr>
            <a:defRPr cap="all"/>
          </a:pPr>
          <a:r>
            <a:rPr lang="en-US"/>
            <a:t>Adjusts course to move forward until captured image and dataset image match </a:t>
          </a:r>
        </a:p>
      </dgm:t>
    </dgm:pt>
    <dgm:pt modelId="{493307B1-7AB4-4F47-8105-3F66417670C8}" type="parTrans" cxnId="{48BFFB61-862A-4425-BE01-5F6E059B2174}">
      <dgm:prSet/>
      <dgm:spPr/>
      <dgm:t>
        <a:bodyPr/>
        <a:lstStyle/>
        <a:p>
          <a:endParaRPr lang="en-US"/>
        </a:p>
      </dgm:t>
    </dgm:pt>
    <dgm:pt modelId="{18388F02-29A6-46A3-B518-EB3E25616D81}" type="sibTrans" cxnId="{48BFFB61-862A-4425-BE01-5F6E059B2174}">
      <dgm:prSet/>
      <dgm:spPr/>
      <dgm:t>
        <a:bodyPr/>
        <a:lstStyle/>
        <a:p>
          <a:endParaRPr lang="en-US"/>
        </a:p>
      </dgm:t>
    </dgm:pt>
    <dgm:pt modelId="{31C1F28D-D917-4C58-90AB-228F94283E03}" type="pres">
      <dgm:prSet presAssocID="{0647B6D9-B408-472E-84AD-CE1540DAEBA0}" presName="root" presStyleCnt="0">
        <dgm:presLayoutVars>
          <dgm:dir/>
          <dgm:resizeHandles val="exact"/>
        </dgm:presLayoutVars>
      </dgm:prSet>
      <dgm:spPr/>
    </dgm:pt>
    <dgm:pt modelId="{FCEEF4AF-0E9A-418F-B54D-2FA12B38AD66}" type="pres">
      <dgm:prSet presAssocID="{84200D20-6E5C-4871-9DB8-5CB0B317B3EB}" presName="compNode" presStyleCnt="0"/>
      <dgm:spPr/>
    </dgm:pt>
    <dgm:pt modelId="{A99A6DFA-CB86-4FD4-A217-E3E37ADAEC57}" type="pres">
      <dgm:prSet presAssocID="{84200D20-6E5C-4871-9DB8-5CB0B317B3EB}" presName="iconBgRect" presStyleLbl="bgShp" presStyleIdx="0" presStyleCnt="3"/>
      <dgm:spPr/>
    </dgm:pt>
    <dgm:pt modelId="{BF62A70E-2852-43B1-A07F-1CE195BA550F}" type="pres">
      <dgm:prSet presAssocID="{84200D20-6E5C-4871-9DB8-5CB0B317B3E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54C40661-A6D8-4741-BB0A-CA40503D89C0}" type="pres">
      <dgm:prSet presAssocID="{84200D20-6E5C-4871-9DB8-5CB0B317B3EB}" presName="spaceRect" presStyleCnt="0"/>
      <dgm:spPr/>
    </dgm:pt>
    <dgm:pt modelId="{09FFEC84-59E0-4750-872B-A6FAE70D6550}" type="pres">
      <dgm:prSet presAssocID="{84200D20-6E5C-4871-9DB8-5CB0B317B3EB}" presName="textRect" presStyleLbl="revTx" presStyleIdx="0" presStyleCnt="3">
        <dgm:presLayoutVars>
          <dgm:chMax val="1"/>
          <dgm:chPref val="1"/>
        </dgm:presLayoutVars>
      </dgm:prSet>
      <dgm:spPr/>
    </dgm:pt>
    <dgm:pt modelId="{382913D2-B83E-4625-999C-2480233DA7A9}" type="pres">
      <dgm:prSet presAssocID="{8D478B23-E898-463E-90C8-34F55393C482}" presName="sibTrans" presStyleCnt="0"/>
      <dgm:spPr/>
    </dgm:pt>
    <dgm:pt modelId="{8606F6F0-0046-4DA8-B9F5-D3169E68E8EF}" type="pres">
      <dgm:prSet presAssocID="{1BA95376-0F7D-48FC-BDB1-5273504F23CB}" presName="compNode" presStyleCnt="0"/>
      <dgm:spPr/>
    </dgm:pt>
    <dgm:pt modelId="{241E21F4-B7D7-4D0D-A5D0-5E5BF6FB8FEF}" type="pres">
      <dgm:prSet presAssocID="{1BA95376-0F7D-48FC-BDB1-5273504F23CB}" presName="iconBgRect" presStyleLbl="bgShp" presStyleIdx="1" presStyleCnt="3"/>
      <dgm:spPr/>
    </dgm:pt>
    <dgm:pt modelId="{CCABB051-0C26-4C9C-94EC-FBB58EFDFFD1}" type="pres">
      <dgm:prSet presAssocID="{1BA95376-0F7D-48FC-BDB1-5273504F23C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mera"/>
        </a:ext>
      </dgm:extLst>
    </dgm:pt>
    <dgm:pt modelId="{40F42CDD-77B9-4F6D-B8C6-7EC6C2C615CA}" type="pres">
      <dgm:prSet presAssocID="{1BA95376-0F7D-48FC-BDB1-5273504F23CB}" presName="spaceRect" presStyleCnt="0"/>
      <dgm:spPr/>
    </dgm:pt>
    <dgm:pt modelId="{8A9BD545-CA7A-4782-A883-62B3F19BBBC3}" type="pres">
      <dgm:prSet presAssocID="{1BA95376-0F7D-48FC-BDB1-5273504F23CB}" presName="textRect" presStyleLbl="revTx" presStyleIdx="1" presStyleCnt="3">
        <dgm:presLayoutVars>
          <dgm:chMax val="1"/>
          <dgm:chPref val="1"/>
        </dgm:presLayoutVars>
      </dgm:prSet>
      <dgm:spPr/>
    </dgm:pt>
    <dgm:pt modelId="{3F7D3083-00FF-4F8B-A7CD-664482B830E3}" type="pres">
      <dgm:prSet presAssocID="{83177BCA-D3CA-4A7D-9468-3DA1C737E80C}" presName="sibTrans" presStyleCnt="0"/>
      <dgm:spPr/>
    </dgm:pt>
    <dgm:pt modelId="{24D3678B-826C-467B-8467-20F4E5ACDFAF}" type="pres">
      <dgm:prSet presAssocID="{59ADDF4E-0C00-4E8C-93AE-F7098F61EDF2}" presName="compNode" presStyleCnt="0"/>
      <dgm:spPr/>
    </dgm:pt>
    <dgm:pt modelId="{473F1503-93A5-43CC-9A44-22F67AB6584B}" type="pres">
      <dgm:prSet presAssocID="{59ADDF4E-0C00-4E8C-93AE-F7098F61EDF2}" presName="iconBgRect" presStyleLbl="bgShp" presStyleIdx="2" presStyleCnt="3"/>
      <dgm:spPr/>
    </dgm:pt>
    <dgm:pt modelId="{C28F1720-F196-4B88-893A-2407ABA746D2}" type="pres">
      <dgm:prSet presAssocID="{59ADDF4E-0C00-4E8C-93AE-F7098F61EDF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ck"/>
        </a:ext>
      </dgm:extLst>
    </dgm:pt>
    <dgm:pt modelId="{3BC92A5A-F208-4400-9A07-725BD696C0C8}" type="pres">
      <dgm:prSet presAssocID="{59ADDF4E-0C00-4E8C-93AE-F7098F61EDF2}" presName="spaceRect" presStyleCnt="0"/>
      <dgm:spPr/>
    </dgm:pt>
    <dgm:pt modelId="{2BBEAEA7-777C-4D0C-A430-914DC8982D86}" type="pres">
      <dgm:prSet presAssocID="{59ADDF4E-0C00-4E8C-93AE-F7098F61EDF2}" presName="textRect" presStyleLbl="revTx" presStyleIdx="2" presStyleCnt="3">
        <dgm:presLayoutVars>
          <dgm:chMax val="1"/>
          <dgm:chPref val="1"/>
        </dgm:presLayoutVars>
      </dgm:prSet>
      <dgm:spPr/>
    </dgm:pt>
  </dgm:ptLst>
  <dgm:cxnLst>
    <dgm:cxn modelId="{91325D32-74B1-4B20-B9CE-6F7811CA527D}" type="presOf" srcId="{84200D20-6E5C-4871-9DB8-5CB0B317B3EB}" destId="{09FFEC84-59E0-4750-872B-A6FAE70D6550}" srcOrd="0" destOrd="0" presId="urn:microsoft.com/office/officeart/2018/5/layout/IconCircleLabelList"/>
    <dgm:cxn modelId="{48BFFB61-862A-4425-BE01-5F6E059B2174}" srcId="{0647B6D9-B408-472E-84AD-CE1540DAEBA0}" destId="{59ADDF4E-0C00-4E8C-93AE-F7098F61EDF2}" srcOrd="2" destOrd="0" parTransId="{493307B1-7AB4-4F47-8105-3F66417670C8}" sibTransId="{18388F02-29A6-46A3-B518-EB3E25616D81}"/>
    <dgm:cxn modelId="{9D143D55-D078-4913-B776-7EA3EAC95A66}" type="presOf" srcId="{1BA95376-0F7D-48FC-BDB1-5273504F23CB}" destId="{8A9BD545-CA7A-4782-A883-62B3F19BBBC3}" srcOrd="0" destOrd="0" presId="urn:microsoft.com/office/officeart/2018/5/layout/IconCircleLabelList"/>
    <dgm:cxn modelId="{E14B78B0-FE82-42D4-9E44-3C3FC6297BC0}" type="presOf" srcId="{59ADDF4E-0C00-4E8C-93AE-F7098F61EDF2}" destId="{2BBEAEA7-777C-4D0C-A430-914DC8982D86}" srcOrd="0" destOrd="0" presId="urn:microsoft.com/office/officeart/2018/5/layout/IconCircleLabelList"/>
    <dgm:cxn modelId="{239185B1-B71A-4FF5-9878-9A86F54FD197}" type="presOf" srcId="{0647B6D9-B408-472E-84AD-CE1540DAEBA0}" destId="{31C1F28D-D917-4C58-90AB-228F94283E03}" srcOrd="0" destOrd="0" presId="urn:microsoft.com/office/officeart/2018/5/layout/IconCircleLabelList"/>
    <dgm:cxn modelId="{DC6490D7-02A2-46E6-973A-17D3ACC3F702}" srcId="{0647B6D9-B408-472E-84AD-CE1540DAEBA0}" destId="{84200D20-6E5C-4871-9DB8-5CB0B317B3EB}" srcOrd="0" destOrd="0" parTransId="{8D2D094E-40AE-44E0-A669-690033FCF6F4}" sibTransId="{8D478B23-E898-463E-90C8-34F55393C482}"/>
    <dgm:cxn modelId="{2929E1E1-80AE-43E7-90C8-2A25BD2F1BFB}" srcId="{0647B6D9-B408-472E-84AD-CE1540DAEBA0}" destId="{1BA95376-0F7D-48FC-BDB1-5273504F23CB}" srcOrd="1" destOrd="0" parTransId="{B94246CE-3042-43A9-BB41-17FA94CE0E38}" sibTransId="{83177BCA-D3CA-4A7D-9468-3DA1C737E80C}"/>
    <dgm:cxn modelId="{1343A085-F570-4E6A-8E80-3CEFEC0CE35A}" type="presParOf" srcId="{31C1F28D-D917-4C58-90AB-228F94283E03}" destId="{FCEEF4AF-0E9A-418F-B54D-2FA12B38AD66}" srcOrd="0" destOrd="0" presId="urn:microsoft.com/office/officeart/2018/5/layout/IconCircleLabelList"/>
    <dgm:cxn modelId="{C7E62CE1-95C9-47EA-8EFA-9B75C18F3603}" type="presParOf" srcId="{FCEEF4AF-0E9A-418F-B54D-2FA12B38AD66}" destId="{A99A6DFA-CB86-4FD4-A217-E3E37ADAEC57}" srcOrd="0" destOrd="0" presId="urn:microsoft.com/office/officeart/2018/5/layout/IconCircleLabelList"/>
    <dgm:cxn modelId="{2C27E27D-6834-4004-995E-1607E24CDB4B}" type="presParOf" srcId="{FCEEF4AF-0E9A-418F-B54D-2FA12B38AD66}" destId="{BF62A70E-2852-43B1-A07F-1CE195BA550F}" srcOrd="1" destOrd="0" presId="urn:microsoft.com/office/officeart/2018/5/layout/IconCircleLabelList"/>
    <dgm:cxn modelId="{CE18EEDD-E78A-4B3E-9582-C9547B48E836}" type="presParOf" srcId="{FCEEF4AF-0E9A-418F-B54D-2FA12B38AD66}" destId="{54C40661-A6D8-4741-BB0A-CA40503D89C0}" srcOrd="2" destOrd="0" presId="urn:microsoft.com/office/officeart/2018/5/layout/IconCircleLabelList"/>
    <dgm:cxn modelId="{6B1EBE1D-285E-474A-9175-083ADB4112BC}" type="presParOf" srcId="{FCEEF4AF-0E9A-418F-B54D-2FA12B38AD66}" destId="{09FFEC84-59E0-4750-872B-A6FAE70D6550}" srcOrd="3" destOrd="0" presId="urn:microsoft.com/office/officeart/2018/5/layout/IconCircleLabelList"/>
    <dgm:cxn modelId="{4F26539B-7CDA-4F59-8762-44A294ED0907}" type="presParOf" srcId="{31C1F28D-D917-4C58-90AB-228F94283E03}" destId="{382913D2-B83E-4625-999C-2480233DA7A9}" srcOrd="1" destOrd="0" presId="urn:microsoft.com/office/officeart/2018/5/layout/IconCircleLabelList"/>
    <dgm:cxn modelId="{81D9E0A4-7E89-4691-96C4-4C3280267A50}" type="presParOf" srcId="{31C1F28D-D917-4C58-90AB-228F94283E03}" destId="{8606F6F0-0046-4DA8-B9F5-D3169E68E8EF}" srcOrd="2" destOrd="0" presId="urn:microsoft.com/office/officeart/2018/5/layout/IconCircleLabelList"/>
    <dgm:cxn modelId="{4D516E66-5EB5-4C1E-B2CC-57354527A4C9}" type="presParOf" srcId="{8606F6F0-0046-4DA8-B9F5-D3169E68E8EF}" destId="{241E21F4-B7D7-4D0D-A5D0-5E5BF6FB8FEF}" srcOrd="0" destOrd="0" presId="urn:microsoft.com/office/officeart/2018/5/layout/IconCircleLabelList"/>
    <dgm:cxn modelId="{F9D26AE3-CD8F-4446-B5E8-6ABBDFB89FDF}" type="presParOf" srcId="{8606F6F0-0046-4DA8-B9F5-D3169E68E8EF}" destId="{CCABB051-0C26-4C9C-94EC-FBB58EFDFFD1}" srcOrd="1" destOrd="0" presId="urn:microsoft.com/office/officeart/2018/5/layout/IconCircleLabelList"/>
    <dgm:cxn modelId="{873D33C1-FC86-41D3-A632-7D5469DFB528}" type="presParOf" srcId="{8606F6F0-0046-4DA8-B9F5-D3169E68E8EF}" destId="{40F42CDD-77B9-4F6D-B8C6-7EC6C2C615CA}" srcOrd="2" destOrd="0" presId="urn:microsoft.com/office/officeart/2018/5/layout/IconCircleLabelList"/>
    <dgm:cxn modelId="{7A90FD8F-A6F5-4091-BBCB-57C08A6FC77A}" type="presParOf" srcId="{8606F6F0-0046-4DA8-B9F5-D3169E68E8EF}" destId="{8A9BD545-CA7A-4782-A883-62B3F19BBBC3}" srcOrd="3" destOrd="0" presId="urn:microsoft.com/office/officeart/2018/5/layout/IconCircleLabelList"/>
    <dgm:cxn modelId="{80CE9000-51DF-4526-A91D-5F2736D93CA7}" type="presParOf" srcId="{31C1F28D-D917-4C58-90AB-228F94283E03}" destId="{3F7D3083-00FF-4F8B-A7CD-664482B830E3}" srcOrd="3" destOrd="0" presId="urn:microsoft.com/office/officeart/2018/5/layout/IconCircleLabelList"/>
    <dgm:cxn modelId="{B5E8D9A3-EB41-4DCC-BD99-0B8D2E47DD92}" type="presParOf" srcId="{31C1F28D-D917-4C58-90AB-228F94283E03}" destId="{24D3678B-826C-467B-8467-20F4E5ACDFAF}" srcOrd="4" destOrd="0" presId="urn:microsoft.com/office/officeart/2018/5/layout/IconCircleLabelList"/>
    <dgm:cxn modelId="{FCEF3FB6-D922-49B7-830B-69C9097AF080}" type="presParOf" srcId="{24D3678B-826C-467B-8467-20F4E5ACDFAF}" destId="{473F1503-93A5-43CC-9A44-22F67AB6584B}" srcOrd="0" destOrd="0" presId="urn:microsoft.com/office/officeart/2018/5/layout/IconCircleLabelList"/>
    <dgm:cxn modelId="{E4D6FC8D-6A01-4392-8579-C2E2434D3440}" type="presParOf" srcId="{24D3678B-826C-467B-8467-20F4E5ACDFAF}" destId="{C28F1720-F196-4B88-893A-2407ABA746D2}" srcOrd="1" destOrd="0" presId="urn:microsoft.com/office/officeart/2018/5/layout/IconCircleLabelList"/>
    <dgm:cxn modelId="{98B30E43-E95C-4261-887D-F5D6A6C84797}" type="presParOf" srcId="{24D3678B-826C-467B-8467-20F4E5ACDFAF}" destId="{3BC92A5A-F208-4400-9A07-725BD696C0C8}" srcOrd="2" destOrd="0" presId="urn:microsoft.com/office/officeart/2018/5/layout/IconCircleLabelList"/>
    <dgm:cxn modelId="{DB836FF1-2B18-4A9A-A3E9-6EFCDC2D2F1B}" type="presParOf" srcId="{24D3678B-826C-467B-8467-20F4E5ACDFAF}" destId="{2BBEAEA7-777C-4D0C-A430-914DC8982D86}"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A3DC65-552D-41C2-8C52-4A95EE67C147}" type="doc">
      <dgm:prSet loTypeId="urn:microsoft.com/office/officeart/2005/8/layout/vProcess5" loCatId="process" qsTypeId="urn:microsoft.com/office/officeart/2005/8/quickstyle/simple3" qsCatId="simple" csTypeId="urn:microsoft.com/office/officeart/2005/8/colors/accent6_2" csCatId="accent6" phldr="1"/>
      <dgm:spPr/>
      <dgm:t>
        <a:bodyPr/>
        <a:lstStyle/>
        <a:p>
          <a:endParaRPr lang="en-US"/>
        </a:p>
      </dgm:t>
    </dgm:pt>
    <dgm:pt modelId="{1432107F-FD8F-4410-86FF-C225931E5583}">
      <dgm:prSet/>
      <dgm:spPr/>
      <dgm:t>
        <a:bodyPr/>
        <a:lstStyle/>
        <a:p>
          <a:pPr>
            <a:lnSpc>
              <a:spcPct val="100000"/>
            </a:lnSpc>
          </a:pPr>
          <a:r>
            <a:rPr lang="en-US"/>
            <a:t>Each image in data set will be numbered and indexed </a:t>
          </a:r>
        </a:p>
      </dgm:t>
    </dgm:pt>
    <dgm:pt modelId="{E0602DFF-1A12-438E-BFA6-C3C98C042963}" type="parTrans" cxnId="{BAE4ECB1-39C5-4302-8E07-E020440F2606}">
      <dgm:prSet/>
      <dgm:spPr/>
      <dgm:t>
        <a:bodyPr/>
        <a:lstStyle/>
        <a:p>
          <a:endParaRPr lang="en-US"/>
        </a:p>
      </dgm:t>
    </dgm:pt>
    <dgm:pt modelId="{3A6E75DE-ADA4-445E-8516-1BA2806F628A}" type="sibTrans" cxnId="{BAE4ECB1-39C5-4302-8E07-E020440F2606}">
      <dgm:prSet/>
      <dgm:spPr/>
      <dgm:t>
        <a:bodyPr/>
        <a:lstStyle/>
        <a:p>
          <a:endParaRPr lang="en-US"/>
        </a:p>
      </dgm:t>
    </dgm:pt>
    <dgm:pt modelId="{69301D30-1816-418D-A693-F3A513B241DF}">
      <dgm:prSet/>
      <dgm:spPr/>
      <dgm:t>
        <a:bodyPr/>
        <a:lstStyle/>
        <a:p>
          <a:pPr>
            <a:lnSpc>
              <a:spcPct val="100000"/>
            </a:lnSpc>
          </a:pPr>
          <a:r>
            <a:rPr lang="en-US"/>
            <a:t>The robot will “capture” an image  (randomly select indexed number)</a:t>
          </a:r>
        </a:p>
      </dgm:t>
    </dgm:pt>
    <dgm:pt modelId="{2BF35157-2996-48FC-8E53-6967B4194752}" type="parTrans" cxnId="{05C42BAA-D012-4421-8B39-883EDC6C9612}">
      <dgm:prSet/>
      <dgm:spPr/>
      <dgm:t>
        <a:bodyPr/>
        <a:lstStyle/>
        <a:p>
          <a:endParaRPr lang="en-US"/>
        </a:p>
      </dgm:t>
    </dgm:pt>
    <dgm:pt modelId="{D5768837-1A6F-497C-A9F8-75259981E89E}" type="sibTrans" cxnId="{05C42BAA-D012-4421-8B39-883EDC6C9612}">
      <dgm:prSet/>
      <dgm:spPr/>
      <dgm:t>
        <a:bodyPr/>
        <a:lstStyle/>
        <a:p>
          <a:endParaRPr lang="en-US"/>
        </a:p>
      </dgm:t>
    </dgm:pt>
    <dgm:pt modelId="{71781121-EB82-4810-9093-F1321CD09A00}">
      <dgm:prSet/>
      <dgm:spPr/>
      <dgm:t>
        <a:bodyPr/>
        <a:lstStyle/>
        <a:p>
          <a:pPr>
            <a:lnSpc>
              <a:spcPct val="100000"/>
            </a:lnSpc>
          </a:pPr>
          <a:r>
            <a:rPr lang="en-US"/>
            <a:t>Compare image to what it should be “looking” at </a:t>
          </a:r>
        </a:p>
      </dgm:t>
    </dgm:pt>
    <dgm:pt modelId="{7C344AF5-88E7-4480-AE65-97A3B8ED6378}" type="parTrans" cxnId="{8416DBB1-7051-4D9F-B976-6735233BE496}">
      <dgm:prSet/>
      <dgm:spPr/>
      <dgm:t>
        <a:bodyPr/>
        <a:lstStyle/>
        <a:p>
          <a:endParaRPr lang="en-US"/>
        </a:p>
      </dgm:t>
    </dgm:pt>
    <dgm:pt modelId="{D2924912-FEC6-4559-928B-B228949913E9}" type="sibTrans" cxnId="{8416DBB1-7051-4D9F-B976-6735233BE496}">
      <dgm:prSet/>
      <dgm:spPr/>
      <dgm:t>
        <a:bodyPr/>
        <a:lstStyle/>
        <a:p>
          <a:endParaRPr lang="en-US"/>
        </a:p>
      </dgm:t>
    </dgm:pt>
    <dgm:pt modelId="{775E32F2-7339-4C43-BF82-725A429E2F58}">
      <dgm:prSet/>
      <dgm:spPr/>
      <dgm:t>
        <a:bodyPr/>
        <a:lstStyle/>
        <a:p>
          <a:pPr>
            <a:lnSpc>
              <a:spcPct val="100000"/>
            </a:lnSpc>
          </a:pPr>
          <a:r>
            <a:rPr lang="en-US"/>
            <a:t>Take “steps” until end of path </a:t>
          </a:r>
        </a:p>
      </dgm:t>
    </dgm:pt>
    <dgm:pt modelId="{FEAB8C85-0AB9-4D6C-91CA-AEDE1F1DC957}" type="parTrans" cxnId="{C404BFB5-8951-47D9-AC62-5B91F68FDF3A}">
      <dgm:prSet/>
      <dgm:spPr/>
      <dgm:t>
        <a:bodyPr/>
        <a:lstStyle/>
        <a:p>
          <a:endParaRPr lang="en-US"/>
        </a:p>
      </dgm:t>
    </dgm:pt>
    <dgm:pt modelId="{8B31CFB6-0556-453B-A0D1-239416A5997E}" type="sibTrans" cxnId="{C404BFB5-8951-47D9-AC62-5B91F68FDF3A}">
      <dgm:prSet/>
      <dgm:spPr/>
      <dgm:t>
        <a:bodyPr/>
        <a:lstStyle/>
        <a:p>
          <a:endParaRPr lang="en-US"/>
        </a:p>
      </dgm:t>
    </dgm:pt>
    <dgm:pt modelId="{62C615D9-535E-498A-87AF-7A1F45E784E9}" type="pres">
      <dgm:prSet presAssocID="{9EA3DC65-552D-41C2-8C52-4A95EE67C147}" presName="outerComposite" presStyleCnt="0">
        <dgm:presLayoutVars>
          <dgm:chMax val="5"/>
          <dgm:dir/>
          <dgm:resizeHandles val="exact"/>
        </dgm:presLayoutVars>
      </dgm:prSet>
      <dgm:spPr/>
    </dgm:pt>
    <dgm:pt modelId="{2AE5821A-9CEA-4268-96BA-EE60E8C4F46D}" type="pres">
      <dgm:prSet presAssocID="{9EA3DC65-552D-41C2-8C52-4A95EE67C147}" presName="dummyMaxCanvas" presStyleCnt="0">
        <dgm:presLayoutVars/>
      </dgm:prSet>
      <dgm:spPr/>
    </dgm:pt>
    <dgm:pt modelId="{886355FE-3318-4FBA-94D0-1B56D2462427}" type="pres">
      <dgm:prSet presAssocID="{9EA3DC65-552D-41C2-8C52-4A95EE67C147}" presName="FourNodes_1" presStyleLbl="node1" presStyleIdx="0" presStyleCnt="4" custScaleX="61304">
        <dgm:presLayoutVars>
          <dgm:bulletEnabled val="1"/>
        </dgm:presLayoutVars>
      </dgm:prSet>
      <dgm:spPr/>
    </dgm:pt>
    <dgm:pt modelId="{171C7682-9B60-4DF2-8467-1657C4A6A448}" type="pres">
      <dgm:prSet presAssocID="{9EA3DC65-552D-41C2-8C52-4A95EE67C147}" presName="FourNodes_2" presStyleLbl="node1" presStyleIdx="1" presStyleCnt="4" custScaleX="63343">
        <dgm:presLayoutVars>
          <dgm:bulletEnabled val="1"/>
        </dgm:presLayoutVars>
      </dgm:prSet>
      <dgm:spPr/>
    </dgm:pt>
    <dgm:pt modelId="{0D8A2256-5148-4120-A499-1FCA84A84491}" type="pres">
      <dgm:prSet presAssocID="{9EA3DC65-552D-41C2-8C52-4A95EE67C147}" presName="FourNodes_3" presStyleLbl="node1" presStyleIdx="2" presStyleCnt="4" custScaleX="66802">
        <dgm:presLayoutVars>
          <dgm:bulletEnabled val="1"/>
        </dgm:presLayoutVars>
      </dgm:prSet>
      <dgm:spPr/>
    </dgm:pt>
    <dgm:pt modelId="{1267ECBF-0D54-45C7-8BE7-44951B6188FA}" type="pres">
      <dgm:prSet presAssocID="{9EA3DC65-552D-41C2-8C52-4A95EE67C147}" presName="FourNodes_4" presStyleLbl="node1" presStyleIdx="3" presStyleCnt="4" custScaleX="67563">
        <dgm:presLayoutVars>
          <dgm:bulletEnabled val="1"/>
        </dgm:presLayoutVars>
      </dgm:prSet>
      <dgm:spPr/>
    </dgm:pt>
    <dgm:pt modelId="{8BD94BA1-B787-47A2-BBE4-7778D47BC6AA}" type="pres">
      <dgm:prSet presAssocID="{9EA3DC65-552D-41C2-8C52-4A95EE67C147}" presName="FourConn_1-2" presStyleLbl="fgAccFollowNode1" presStyleIdx="0" presStyleCnt="3" custLinFactX="-100000" custLinFactNeighborX="-184551" custLinFactNeighborY="-6940">
        <dgm:presLayoutVars>
          <dgm:bulletEnabled val="1"/>
        </dgm:presLayoutVars>
      </dgm:prSet>
      <dgm:spPr/>
    </dgm:pt>
    <dgm:pt modelId="{42CFD9B7-ABE7-4F7E-B912-498E9304D4FF}" type="pres">
      <dgm:prSet presAssocID="{9EA3DC65-552D-41C2-8C52-4A95EE67C147}" presName="FourConn_2-3" presStyleLbl="fgAccFollowNode1" presStyleIdx="1" presStyleCnt="3" custLinFactX="-100000" custLinFactNeighborX="-177820" custLinFactNeighborY="94">
        <dgm:presLayoutVars>
          <dgm:bulletEnabled val="1"/>
        </dgm:presLayoutVars>
      </dgm:prSet>
      <dgm:spPr/>
    </dgm:pt>
    <dgm:pt modelId="{3F023E7A-AAE1-4A59-A91D-26A4AF4473BA}" type="pres">
      <dgm:prSet presAssocID="{9EA3DC65-552D-41C2-8C52-4A95EE67C147}" presName="FourConn_3-4" presStyleLbl="fgAccFollowNode1" presStyleIdx="2" presStyleCnt="3" custLinFactX="-100000" custLinFactNeighborX="-153282" custLinFactNeighborY="1462">
        <dgm:presLayoutVars>
          <dgm:bulletEnabled val="1"/>
        </dgm:presLayoutVars>
      </dgm:prSet>
      <dgm:spPr/>
    </dgm:pt>
    <dgm:pt modelId="{74502D91-C32B-4FD6-8295-3FE0EBC22F9B}" type="pres">
      <dgm:prSet presAssocID="{9EA3DC65-552D-41C2-8C52-4A95EE67C147}" presName="FourNodes_1_text" presStyleLbl="node1" presStyleIdx="3" presStyleCnt="4">
        <dgm:presLayoutVars>
          <dgm:bulletEnabled val="1"/>
        </dgm:presLayoutVars>
      </dgm:prSet>
      <dgm:spPr/>
    </dgm:pt>
    <dgm:pt modelId="{013DAFDB-ADCD-4F39-883D-C50F0921EA21}" type="pres">
      <dgm:prSet presAssocID="{9EA3DC65-552D-41C2-8C52-4A95EE67C147}" presName="FourNodes_2_text" presStyleLbl="node1" presStyleIdx="3" presStyleCnt="4">
        <dgm:presLayoutVars>
          <dgm:bulletEnabled val="1"/>
        </dgm:presLayoutVars>
      </dgm:prSet>
      <dgm:spPr/>
    </dgm:pt>
    <dgm:pt modelId="{6DC434F3-F5C7-4022-8901-12D546EE57B4}" type="pres">
      <dgm:prSet presAssocID="{9EA3DC65-552D-41C2-8C52-4A95EE67C147}" presName="FourNodes_3_text" presStyleLbl="node1" presStyleIdx="3" presStyleCnt="4">
        <dgm:presLayoutVars>
          <dgm:bulletEnabled val="1"/>
        </dgm:presLayoutVars>
      </dgm:prSet>
      <dgm:spPr/>
    </dgm:pt>
    <dgm:pt modelId="{8623654A-3048-40F9-9552-1A66BE2D80FA}" type="pres">
      <dgm:prSet presAssocID="{9EA3DC65-552D-41C2-8C52-4A95EE67C147}" presName="FourNodes_4_text" presStyleLbl="node1" presStyleIdx="3" presStyleCnt="4">
        <dgm:presLayoutVars>
          <dgm:bulletEnabled val="1"/>
        </dgm:presLayoutVars>
      </dgm:prSet>
      <dgm:spPr/>
    </dgm:pt>
  </dgm:ptLst>
  <dgm:cxnLst>
    <dgm:cxn modelId="{AFB3E41B-04F1-4F0C-B6B8-FC17C2968E78}" type="presOf" srcId="{69301D30-1816-418D-A693-F3A513B241DF}" destId="{171C7682-9B60-4DF2-8467-1657C4A6A448}" srcOrd="0" destOrd="0" presId="urn:microsoft.com/office/officeart/2005/8/layout/vProcess5"/>
    <dgm:cxn modelId="{C93DC01E-00AE-4366-A416-19DA4BA6549E}" type="presOf" srcId="{1432107F-FD8F-4410-86FF-C225931E5583}" destId="{886355FE-3318-4FBA-94D0-1B56D2462427}" srcOrd="0" destOrd="0" presId="urn:microsoft.com/office/officeart/2005/8/layout/vProcess5"/>
    <dgm:cxn modelId="{AB0F1967-85B5-4045-9001-3B6A696C2C04}" type="presOf" srcId="{D2924912-FEC6-4559-928B-B228949913E9}" destId="{3F023E7A-AAE1-4A59-A91D-26A4AF4473BA}" srcOrd="0" destOrd="0" presId="urn:microsoft.com/office/officeart/2005/8/layout/vProcess5"/>
    <dgm:cxn modelId="{D4B42D6D-6DD3-4CA5-9A32-C6DE80361CD7}" type="presOf" srcId="{69301D30-1816-418D-A693-F3A513B241DF}" destId="{013DAFDB-ADCD-4F39-883D-C50F0921EA21}" srcOrd="1" destOrd="0" presId="urn:microsoft.com/office/officeart/2005/8/layout/vProcess5"/>
    <dgm:cxn modelId="{C2CB3574-1441-4577-8F09-3B5EA96599BC}" type="presOf" srcId="{3A6E75DE-ADA4-445E-8516-1BA2806F628A}" destId="{8BD94BA1-B787-47A2-BBE4-7778D47BC6AA}" srcOrd="0" destOrd="0" presId="urn:microsoft.com/office/officeart/2005/8/layout/vProcess5"/>
    <dgm:cxn modelId="{E5499A78-B0F7-49A7-8E86-779EBBE184FF}" type="presOf" srcId="{1432107F-FD8F-4410-86FF-C225931E5583}" destId="{74502D91-C32B-4FD6-8295-3FE0EBC22F9B}" srcOrd="1" destOrd="0" presId="urn:microsoft.com/office/officeart/2005/8/layout/vProcess5"/>
    <dgm:cxn modelId="{E7B81FA6-811E-47D0-B160-8995D539B727}" type="presOf" srcId="{D5768837-1A6F-497C-A9F8-75259981E89E}" destId="{42CFD9B7-ABE7-4F7E-B912-498E9304D4FF}" srcOrd="0" destOrd="0" presId="urn:microsoft.com/office/officeart/2005/8/layout/vProcess5"/>
    <dgm:cxn modelId="{05C42BAA-D012-4421-8B39-883EDC6C9612}" srcId="{9EA3DC65-552D-41C2-8C52-4A95EE67C147}" destId="{69301D30-1816-418D-A693-F3A513B241DF}" srcOrd="1" destOrd="0" parTransId="{2BF35157-2996-48FC-8E53-6967B4194752}" sibTransId="{D5768837-1A6F-497C-A9F8-75259981E89E}"/>
    <dgm:cxn modelId="{FE1AA1AD-F338-45FE-8785-4C2BE10BB015}" type="presOf" srcId="{775E32F2-7339-4C43-BF82-725A429E2F58}" destId="{1267ECBF-0D54-45C7-8BE7-44951B6188FA}" srcOrd="0" destOrd="0" presId="urn:microsoft.com/office/officeart/2005/8/layout/vProcess5"/>
    <dgm:cxn modelId="{C0500DAF-2334-4E41-8BF6-509F3354765C}" type="presOf" srcId="{9EA3DC65-552D-41C2-8C52-4A95EE67C147}" destId="{62C615D9-535E-498A-87AF-7A1F45E784E9}" srcOrd="0" destOrd="0" presId="urn:microsoft.com/office/officeart/2005/8/layout/vProcess5"/>
    <dgm:cxn modelId="{8416DBB1-7051-4D9F-B976-6735233BE496}" srcId="{9EA3DC65-552D-41C2-8C52-4A95EE67C147}" destId="{71781121-EB82-4810-9093-F1321CD09A00}" srcOrd="2" destOrd="0" parTransId="{7C344AF5-88E7-4480-AE65-97A3B8ED6378}" sibTransId="{D2924912-FEC6-4559-928B-B228949913E9}"/>
    <dgm:cxn modelId="{BAE4ECB1-39C5-4302-8E07-E020440F2606}" srcId="{9EA3DC65-552D-41C2-8C52-4A95EE67C147}" destId="{1432107F-FD8F-4410-86FF-C225931E5583}" srcOrd="0" destOrd="0" parTransId="{E0602DFF-1A12-438E-BFA6-C3C98C042963}" sibTransId="{3A6E75DE-ADA4-445E-8516-1BA2806F628A}"/>
    <dgm:cxn modelId="{C404BFB5-8951-47D9-AC62-5B91F68FDF3A}" srcId="{9EA3DC65-552D-41C2-8C52-4A95EE67C147}" destId="{775E32F2-7339-4C43-BF82-725A429E2F58}" srcOrd="3" destOrd="0" parTransId="{FEAB8C85-0AB9-4D6C-91CA-AEDE1F1DC957}" sibTransId="{8B31CFB6-0556-453B-A0D1-239416A5997E}"/>
    <dgm:cxn modelId="{EFA541C3-F45A-48FF-820B-104F08821996}" type="presOf" srcId="{775E32F2-7339-4C43-BF82-725A429E2F58}" destId="{8623654A-3048-40F9-9552-1A66BE2D80FA}" srcOrd="1" destOrd="0" presId="urn:microsoft.com/office/officeart/2005/8/layout/vProcess5"/>
    <dgm:cxn modelId="{7687C4D8-E677-4A2F-A624-39730E98CF7B}" type="presOf" srcId="{71781121-EB82-4810-9093-F1321CD09A00}" destId="{6DC434F3-F5C7-4022-8901-12D546EE57B4}" srcOrd="1" destOrd="0" presId="urn:microsoft.com/office/officeart/2005/8/layout/vProcess5"/>
    <dgm:cxn modelId="{D73838F1-3A3B-4B74-A937-7D3AD9C18B31}" type="presOf" srcId="{71781121-EB82-4810-9093-F1321CD09A00}" destId="{0D8A2256-5148-4120-A499-1FCA84A84491}" srcOrd="0" destOrd="0" presId="urn:microsoft.com/office/officeart/2005/8/layout/vProcess5"/>
    <dgm:cxn modelId="{375D0CA6-6AF3-4A22-9366-D862BECA6F6D}" type="presParOf" srcId="{62C615D9-535E-498A-87AF-7A1F45E784E9}" destId="{2AE5821A-9CEA-4268-96BA-EE60E8C4F46D}" srcOrd="0" destOrd="0" presId="urn:microsoft.com/office/officeart/2005/8/layout/vProcess5"/>
    <dgm:cxn modelId="{0DE6A578-C62A-4150-8B59-D075FF615D98}" type="presParOf" srcId="{62C615D9-535E-498A-87AF-7A1F45E784E9}" destId="{886355FE-3318-4FBA-94D0-1B56D2462427}" srcOrd="1" destOrd="0" presId="urn:microsoft.com/office/officeart/2005/8/layout/vProcess5"/>
    <dgm:cxn modelId="{61251EDB-134C-4427-B7AC-BFA9FC1F5A22}" type="presParOf" srcId="{62C615D9-535E-498A-87AF-7A1F45E784E9}" destId="{171C7682-9B60-4DF2-8467-1657C4A6A448}" srcOrd="2" destOrd="0" presId="urn:microsoft.com/office/officeart/2005/8/layout/vProcess5"/>
    <dgm:cxn modelId="{E24C5013-CA03-41A5-8A56-202FC13F2D4F}" type="presParOf" srcId="{62C615D9-535E-498A-87AF-7A1F45E784E9}" destId="{0D8A2256-5148-4120-A499-1FCA84A84491}" srcOrd="3" destOrd="0" presId="urn:microsoft.com/office/officeart/2005/8/layout/vProcess5"/>
    <dgm:cxn modelId="{DDFBDC7B-2772-4102-92A3-C728B1F29E73}" type="presParOf" srcId="{62C615D9-535E-498A-87AF-7A1F45E784E9}" destId="{1267ECBF-0D54-45C7-8BE7-44951B6188FA}" srcOrd="4" destOrd="0" presId="urn:microsoft.com/office/officeart/2005/8/layout/vProcess5"/>
    <dgm:cxn modelId="{02F8584C-C32A-46F1-9647-07EF374D4537}" type="presParOf" srcId="{62C615D9-535E-498A-87AF-7A1F45E784E9}" destId="{8BD94BA1-B787-47A2-BBE4-7778D47BC6AA}" srcOrd="5" destOrd="0" presId="urn:microsoft.com/office/officeart/2005/8/layout/vProcess5"/>
    <dgm:cxn modelId="{91B67EC6-D175-4AFD-9A9F-6ABB2C1BA1BF}" type="presParOf" srcId="{62C615D9-535E-498A-87AF-7A1F45E784E9}" destId="{42CFD9B7-ABE7-4F7E-B912-498E9304D4FF}" srcOrd="6" destOrd="0" presId="urn:microsoft.com/office/officeart/2005/8/layout/vProcess5"/>
    <dgm:cxn modelId="{5EA36532-6372-45BB-A21F-706795795044}" type="presParOf" srcId="{62C615D9-535E-498A-87AF-7A1F45E784E9}" destId="{3F023E7A-AAE1-4A59-A91D-26A4AF4473BA}" srcOrd="7" destOrd="0" presId="urn:microsoft.com/office/officeart/2005/8/layout/vProcess5"/>
    <dgm:cxn modelId="{23F9546B-0B6F-41AF-8242-7B5DCEEF2287}" type="presParOf" srcId="{62C615D9-535E-498A-87AF-7A1F45E784E9}" destId="{74502D91-C32B-4FD6-8295-3FE0EBC22F9B}" srcOrd="8" destOrd="0" presId="urn:microsoft.com/office/officeart/2005/8/layout/vProcess5"/>
    <dgm:cxn modelId="{6BF11A65-A180-4388-867A-ECE2A8292520}" type="presParOf" srcId="{62C615D9-535E-498A-87AF-7A1F45E784E9}" destId="{013DAFDB-ADCD-4F39-883D-C50F0921EA21}" srcOrd="9" destOrd="0" presId="urn:microsoft.com/office/officeart/2005/8/layout/vProcess5"/>
    <dgm:cxn modelId="{0F49CA98-8B73-4845-95C1-DEAE4038E89A}" type="presParOf" srcId="{62C615D9-535E-498A-87AF-7A1F45E784E9}" destId="{6DC434F3-F5C7-4022-8901-12D546EE57B4}" srcOrd="10" destOrd="0" presId="urn:microsoft.com/office/officeart/2005/8/layout/vProcess5"/>
    <dgm:cxn modelId="{EDA1C4F4-3DA4-4A76-9799-2120F7577AE5}" type="presParOf" srcId="{62C615D9-535E-498A-87AF-7A1F45E784E9}" destId="{8623654A-3048-40F9-9552-1A66BE2D80FA}"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88406C-882C-4312-AFC5-76BB0F6A7ED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596F60A-E5C4-4F40-ABE0-EE6334632951}">
      <dgm:prSet/>
      <dgm:spPr>
        <a:solidFill>
          <a:schemeClr val="accent2"/>
        </a:solidFill>
      </dgm:spPr>
      <dgm:t>
        <a:bodyPr/>
        <a:lstStyle/>
        <a:p>
          <a:r>
            <a:rPr lang="en-US"/>
            <a:t>The image processing used in this program is a scaled-down version of actual coding used in real life.</a:t>
          </a:r>
        </a:p>
      </dgm:t>
    </dgm:pt>
    <dgm:pt modelId="{CA0E4B7E-7FF7-4DF3-8436-CD999730B523}" type="parTrans" cxnId="{98442E07-AB31-4609-AAED-19155FE1ACC8}">
      <dgm:prSet/>
      <dgm:spPr/>
      <dgm:t>
        <a:bodyPr/>
        <a:lstStyle/>
        <a:p>
          <a:endParaRPr lang="en-US"/>
        </a:p>
      </dgm:t>
    </dgm:pt>
    <dgm:pt modelId="{D3E4C3B2-CFFE-4A56-BCB0-FEE7E97CECE0}" type="sibTrans" cxnId="{98442E07-AB31-4609-AAED-19155FE1ACC8}">
      <dgm:prSet/>
      <dgm:spPr/>
      <dgm:t>
        <a:bodyPr/>
        <a:lstStyle/>
        <a:p>
          <a:endParaRPr lang="en-US"/>
        </a:p>
      </dgm:t>
    </dgm:pt>
    <dgm:pt modelId="{AC4EF656-AF68-4246-B135-B8B7D2500C39}">
      <dgm:prSet/>
      <dgm:spPr>
        <a:solidFill>
          <a:schemeClr val="bg2"/>
        </a:solidFill>
      </dgm:spPr>
      <dgm:t>
        <a:bodyPr/>
        <a:lstStyle/>
        <a:p>
          <a:r>
            <a:rPr lang="en-US"/>
            <a:t>Pattern recognition is used in facial recognition programs, like your iPhone unlocking when it sees your face or reads your fingerprint</a:t>
          </a:r>
        </a:p>
      </dgm:t>
    </dgm:pt>
    <dgm:pt modelId="{51DF16B1-1EDF-4E5E-A23E-D3E61CA58AC7}" type="parTrans" cxnId="{E258F7D1-4DB7-4309-A22E-35B3B9804C92}">
      <dgm:prSet/>
      <dgm:spPr/>
      <dgm:t>
        <a:bodyPr/>
        <a:lstStyle/>
        <a:p>
          <a:endParaRPr lang="en-US"/>
        </a:p>
      </dgm:t>
    </dgm:pt>
    <dgm:pt modelId="{27970429-C191-433D-B01B-F0C2FDD2876B}" type="sibTrans" cxnId="{E258F7D1-4DB7-4309-A22E-35B3B9804C92}">
      <dgm:prSet/>
      <dgm:spPr/>
      <dgm:t>
        <a:bodyPr/>
        <a:lstStyle/>
        <a:p>
          <a:endParaRPr lang="en-US"/>
        </a:p>
      </dgm:t>
    </dgm:pt>
    <dgm:pt modelId="{3A67C61D-3298-46F1-A1E0-E6937DDA940B}">
      <dgm:prSet/>
      <dgm:spPr>
        <a:solidFill>
          <a:schemeClr val="accent1">
            <a:lumMod val="75000"/>
          </a:schemeClr>
        </a:solidFill>
      </dgm:spPr>
      <dgm:t>
        <a:bodyPr/>
        <a:lstStyle/>
        <a:p>
          <a:r>
            <a:rPr lang="en-US"/>
            <a:t>On a larger scale, pattern recognition is used in the design of many identification programs and is therefore valuable in the world today.</a:t>
          </a:r>
        </a:p>
      </dgm:t>
    </dgm:pt>
    <dgm:pt modelId="{BDC805A3-9865-43DA-A0AA-F87085610B05}" type="parTrans" cxnId="{493F22B6-167B-40A8-904D-761B7526F9BD}">
      <dgm:prSet/>
      <dgm:spPr/>
      <dgm:t>
        <a:bodyPr/>
        <a:lstStyle/>
        <a:p>
          <a:endParaRPr lang="en-US"/>
        </a:p>
      </dgm:t>
    </dgm:pt>
    <dgm:pt modelId="{AB4D79AA-6DDE-41DF-AAFD-072400D37EA2}" type="sibTrans" cxnId="{493F22B6-167B-40A8-904D-761B7526F9BD}">
      <dgm:prSet/>
      <dgm:spPr/>
      <dgm:t>
        <a:bodyPr/>
        <a:lstStyle/>
        <a:p>
          <a:endParaRPr lang="en-US"/>
        </a:p>
      </dgm:t>
    </dgm:pt>
    <dgm:pt modelId="{98809EEF-B419-4AA7-BD4B-D77E91566E32}" type="pres">
      <dgm:prSet presAssocID="{A988406C-882C-4312-AFC5-76BB0F6A7EDE}" presName="diagram" presStyleCnt="0">
        <dgm:presLayoutVars>
          <dgm:dir/>
          <dgm:resizeHandles val="exact"/>
        </dgm:presLayoutVars>
      </dgm:prSet>
      <dgm:spPr/>
    </dgm:pt>
    <dgm:pt modelId="{F9EE7825-E199-4D33-B56A-895803121D76}" type="pres">
      <dgm:prSet presAssocID="{B596F60A-E5C4-4F40-ABE0-EE6334632951}" presName="node" presStyleLbl="node1" presStyleIdx="0" presStyleCnt="3">
        <dgm:presLayoutVars>
          <dgm:bulletEnabled val="1"/>
        </dgm:presLayoutVars>
      </dgm:prSet>
      <dgm:spPr/>
    </dgm:pt>
    <dgm:pt modelId="{221444C4-F295-43A0-8609-8F0D0E9E0896}" type="pres">
      <dgm:prSet presAssocID="{D3E4C3B2-CFFE-4A56-BCB0-FEE7E97CECE0}" presName="sibTrans" presStyleCnt="0"/>
      <dgm:spPr/>
    </dgm:pt>
    <dgm:pt modelId="{6AEA2CCD-412A-45AE-986B-80C51C4AB32C}" type="pres">
      <dgm:prSet presAssocID="{AC4EF656-AF68-4246-B135-B8B7D2500C39}" presName="node" presStyleLbl="node1" presStyleIdx="1" presStyleCnt="3">
        <dgm:presLayoutVars>
          <dgm:bulletEnabled val="1"/>
        </dgm:presLayoutVars>
      </dgm:prSet>
      <dgm:spPr/>
    </dgm:pt>
    <dgm:pt modelId="{A4E81926-4FDF-4AC7-AD65-6B69C6AF7583}" type="pres">
      <dgm:prSet presAssocID="{27970429-C191-433D-B01B-F0C2FDD2876B}" presName="sibTrans" presStyleCnt="0"/>
      <dgm:spPr/>
    </dgm:pt>
    <dgm:pt modelId="{772C6382-DB05-4177-8DA6-EA3508F789CA}" type="pres">
      <dgm:prSet presAssocID="{3A67C61D-3298-46F1-A1E0-E6937DDA940B}" presName="node" presStyleLbl="node1" presStyleIdx="2" presStyleCnt="3">
        <dgm:presLayoutVars>
          <dgm:bulletEnabled val="1"/>
        </dgm:presLayoutVars>
      </dgm:prSet>
      <dgm:spPr/>
    </dgm:pt>
  </dgm:ptLst>
  <dgm:cxnLst>
    <dgm:cxn modelId="{98442E07-AB31-4609-AAED-19155FE1ACC8}" srcId="{A988406C-882C-4312-AFC5-76BB0F6A7EDE}" destId="{B596F60A-E5C4-4F40-ABE0-EE6334632951}" srcOrd="0" destOrd="0" parTransId="{CA0E4B7E-7FF7-4DF3-8436-CD999730B523}" sibTransId="{D3E4C3B2-CFFE-4A56-BCB0-FEE7E97CECE0}"/>
    <dgm:cxn modelId="{5A25CC09-D1D5-41EC-BF4D-4FE9F8FDFDA1}" type="presOf" srcId="{B596F60A-E5C4-4F40-ABE0-EE6334632951}" destId="{F9EE7825-E199-4D33-B56A-895803121D76}" srcOrd="0" destOrd="0" presId="urn:microsoft.com/office/officeart/2005/8/layout/default"/>
    <dgm:cxn modelId="{90BA5713-DABF-46DF-940F-B260D315AAB6}" type="presOf" srcId="{AC4EF656-AF68-4246-B135-B8B7D2500C39}" destId="{6AEA2CCD-412A-45AE-986B-80C51C4AB32C}" srcOrd="0" destOrd="0" presId="urn:microsoft.com/office/officeart/2005/8/layout/default"/>
    <dgm:cxn modelId="{4698E624-9355-44B3-882D-9700E4005404}" type="presOf" srcId="{3A67C61D-3298-46F1-A1E0-E6937DDA940B}" destId="{772C6382-DB05-4177-8DA6-EA3508F789CA}" srcOrd="0" destOrd="0" presId="urn:microsoft.com/office/officeart/2005/8/layout/default"/>
    <dgm:cxn modelId="{C88DEA90-9317-4D11-8567-F4331AF6496E}" type="presOf" srcId="{A988406C-882C-4312-AFC5-76BB0F6A7EDE}" destId="{98809EEF-B419-4AA7-BD4B-D77E91566E32}" srcOrd="0" destOrd="0" presId="urn:microsoft.com/office/officeart/2005/8/layout/default"/>
    <dgm:cxn modelId="{493F22B6-167B-40A8-904D-761B7526F9BD}" srcId="{A988406C-882C-4312-AFC5-76BB0F6A7EDE}" destId="{3A67C61D-3298-46F1-A1E0-E6937DDA940B}" srcOrd="2" destOrd="0" parTransId="{BDC805A3-9865-43DA-A0AA-F87085610B05}" sibTransId="{AB4D79AA-6DDE-41DF-AAFD-072400D37EA2}"/>
    <dgm:cxn modelId="{E258F7D1-4DB7-4309-A22E-35B3B9804C92}" srcId="{A988406C-882C-4312-AFC5-76BB0F6A7EDE}" destId="{AC4EF656-AF68-4246-B135-B8B7D2500C39}" srcOrd="1" destOrd="0" parTransId="{51DF16B1-1EDF-4E5E-A23E-D3E61CA58AC7}" sibTransId="{27970429-C191-433D-B01B-F0C2FDD2876B}"/>
    <dgm:cxn modelId="{C661E31A-DD71-4C0D-BE72-F91F1D94B1AA}" type="presParOf" srcId="{98809EEF-B419-4AA7-BD4B-D77E91566E32}" destId="{F9EE7825-E199-4D33-B56A-895803121D76}" srcOrd="0" destOrd="0" presId="urn:microsoft.com/office/officeart/2005/8/layout/default"/>
    <dgm:cxn modelId="{E4A74150-F092-4E49-A22B-349CA66E2041}" type="presParOf" srcId="{98809EEF-B419-4AA7-BD4B-D77E91566E32}" destId="{221444C4-F295-43A0-8609-8F0D0E9E0896}" srcOrd="1" destOrd="0" presId="urn:microsoft.com/office/officeart/2005/8/layout/default"/>
    <dgm:cxn modelId="{56C67F09-75CC-44ED-8F4B-D506BBA97007}" type="presParOf" srcId="{98809EEF-B419-4AA7-BD4B-D77E91566E32}" destId="{6AEA2CCD-412A-45AE-986B-80C51C4AB32C}" srcOrd="2" destOrd="0" presId="urn:microsoft.com/office/officeart/2005/8/layout/default"/>
    <dgm:cxn modelId="{ECC688B4-2302-48FC-954B-0E263F880F73}" type="presParOf" srcId="{98809EEF-B419-4AA7-BD4B-D77E91566E32}" destId="{A4E81926-4FDF-4AC7-AD65-6B69C6AF7583}" srcOrd="3" destOrd="0" presId="urn:microsoft.com/office/officeart/2005/8/layout/default"/>
    <dgm:cxn modelId="{50E23195-A75D-4596-AAFA-9BFC80193592}" type="presParOf" srcId="{98809EEF-B419-4AA7-BD4B-D77E91566E32}" destId="{772C6382-DB05-4177-8DA6-EA3508F789CA}" srcOrd="4"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F37748-9B97-497C-9DBC-8632E3F6BFF5}">
      <dsp:nvSpPr>
        <dsp:cNvPr id="0" name=""/>
        <dsp:cNvSpPr/>
      </dsp:nvSpPr>
      <dsp:spPr>
        <a:xfrm>
          <a:off x="0" y="2040"/>
          <a:ext cx="5886291" cy="1034343"/>
        </a:xfrm>
        <a:prstGeom prst="roundRect">
          <a:avLst>
            <a:gd name="adj" fmla="val 10000"/>
          </a:avLst>
        </a:prstGeom>
        <a:solidFill>
          <a:schemeClr val="accent2"/>
        </a:solidFill>
        <a:ln>
          <a:noFill/>
        </a:ln>
        <a:effectLst/>
      </dsp:spPr>
      <dsp:style>
        <a:lnRef idx="0">
          <a:scrgbClr r="0" g="0" b="0"/>
        </a:lnRef>
        <a:fillRef idx="1">
          <a:scrgbClr r="0" g="0" b="0"/>
        </a:fillRef>
        <a:effectRef idx="0">
          <a:scrgbClr r="0" g="0" b="0"/>
        </a:effectRef>
        <a:fontRef idx="minor"/>
      </dsp:style>
    </dsp:sp>
    <dsp:sp modelId="{B6FBEDA3-FCEA-4F02-AB64-FE392ED30078}">
      <dsp:nvSpPr>
        <dsp:cNvPr id="0" name=""/>
        <dsp:cNvSpPr/>
      </dsp:nvSpPr>
      <dsp:spPr>
        <a:xfrm>
          <a:off x="312888" y="234768"/>
          <a:ext cx="568888" cy="5688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1A43C21-8AF1-4515-A0D7-E477D159DE1C}">
      <dsp:nvSpPr>
        <dsp:cNvPr id="0" name=""/>
        <dsp:cNvSpPr/>
      </dsp:nvSpPr>
      <dsp:spPr>
        <a:xfrm>
          <a:off x="1194666" y="2040"/>
          <a:ext cx="2648830"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933450">
            <a:lnSpc>
              <a:spcPct val="100000"/>
            </a:lnSpc>
            <a:spcBef>
              <a:spcPct val="0"/>
            </a:spcBef>
            <a:spcAft>
              <a:spcPct val="35000"/>
            </a:spcAft>
            <a:buNone/>
          </a:pPr>
          <a:r>
            <a:rPr lang="en-US" sz="2100" kern="1200"/>
            <a:t>What is image processing?</a:t>
          </a:r>
        </a:p>
      </dsp:txBody>
      <dsp:txXfrm>
        <a:off x="1194666" y="2040"/>
        <a:ext cx="2648830" cy="1034343"/>
      </dsp:txXfrm>
    </dsp:sp>
    <dsp:sp modelId="{AAA1CFF3-A404-43D1-B5C5-3396F942E9D8}">
      <dsp:nvSpPr>
        <dsp:cNvPr id="0" name=""/>
        <dsp:cNvSpPr/>
      </dsp:nvSpPr>
      <dsp:spPr>
        <a:xfrm>
          <a:off x="3843497" y="2040"/>
          <a:ext cx="2042793"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711200">
            <a:lnSpc>
              <a:spcPct val="100000"/>
            </a:lnSpc>
            <a:spcBef>
              <a:spcPct val="0"/>
            </a:spcBef>
            <a:spcAft>
              <a:spcPct val="35000"/>
            </a:spcAft>
            <a:buNone/>
          </a:pPr>
          <a:r>
            <a:rPr lang="en-US" sz="1600" kern="1200"/>
            <a:t>Pattern Recognition</a:t>
          </a:r>
        </a:p>
      </dsp:txBody>
      <dsp:txXfrm>
        <a:off x="3843497" y="2040"/>
        <a:ext cx="2042793" cy="1034343"/>
      </dsp:txXfrm>
    </dsp:sp>
    <dsp:sp modelId="{C711275E-550C-46CD-AAD1-E63C18853733}">
      <dsp:nvSpPr>
        <dsp:cNvPr id="0" name=""/>
        <dsp:cNvSpPr/>
      </dsp:nvSpPr>
      <dsp:spPr>
        <a:xfrm>
          <a:off x="0" y="1294969"/>
          <a:ext cx="5886291" cy="1034343"/>
        </a:xfrm>
        <a:prstGeom prst="roundRect">
          <a:avLst>
            <a:gd name="adj" fmla="val 1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dsp:style>
    </dsp:sp>
    <dsp:sp modelId="{DF8BC92A-812C-412B-B978-8E1E85CE2C35}">
      <dsp:nvSpPr>
        <dsp:cNvPr id="0" name=""/>
        <dsp:cNvSpPr/>
      </dsp:nvSpPr>
      <dsp:spPr>
        <a:xfrm>
          <a:off x="312888" y="1527696"/>
          <a:ext cx="568888" cy="5688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8037F91-523A-4DDC-9918-FAA11C47F7C7}">
      <dsp:nvSpPr>
        <dsp:cNvPr id="0" name=""/>
        <dsp:cNvSpPr/>
      </dsp:nvSpPr>
      <dsp:spPr>
        <a:xfrm>
          <a:off x="1194666" y="1294969"/>
          <a:ext cx="2648830"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933450">
            <a:lnSpc>
              <a:spcPct val="100000"/>
            </a:lnSpc>
            <a:spcBef>
              <a:spcPct val="0"/>
            </a:spcBef>
            <a:spcAft>
              <a:spcPct val="35000"/>
            </a:spcAft>
            <a:buNone/>
          </a:pPr>
          <a:r>
            <a:rPr lang="en-US" sz="2100" kern="1200"/>
            <a:t>Line following robot and how it works</a:t>
          </a:r>
        </a:p>
      </dsp:txBody>
      <dsp:txXfrm>
        <a:off x="1194666" y="1294969"/>
        <a:ext cx="2648830" cy="1034343"/>
      </dsp:txXfrm>
    </dsp:sp>
    <dsp:sp modelId="{CEF7C34C-C10C-4CD5-A408-B95F7D5763F9}">
      <dsp:nvSpPr>
        <dsp:cNvPr id="0" name=""/>
        <dsp:cNvSpPr/>
      </dsp:nvSpPr>
      <dsp:spPr>
        <a:xfrm>
          <a:off x="3843497" y="1294969"/>
          <a:ext cx="2042793"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711200">
            <a:lnSpc>
              <a:spcPct val="100000"/>
            </a:lnSpc>
            <a:spcBef>
              <a:spcPct val="0"/>
            </a:spcBef>
            <a:spcAft>
              <a:spcPct val="35000"/>
            </a:spcAft>
            <a:buNone/>
          </a:pPr>
          <a:r>
            <a:rPr lang="en-US" sz="1600" kern="1200"/>
            <a:t>Physical bot</a:t>
          </a:r>
        </a:p>
        <a:p>
          <a:pPr marL="0" lvl="0" indent="0" algn="l" defTabSz="711200">
            <a:lnSpc>
              <a:spcPct val="100000"/>
            </a:lnSpc>
            <a:spcBef>
              <a:spcPct val="0"/>
            </a:spcBef>
            <a:spcAft>
              <a:spcPct val="35000"/>
            </a:spcAft>
            <a:buNone/>
          </a:pPr>
          <a:r>
            <a:rPr lang="en-US" sz="1600" b="1" kern="1200">
              <a:latin typeface="Calibri Light" panose="020F0302020204030204"/>
            </a:rPr>
            <a:t>Dataset</a:t>
          </a:r>
        </a:p>
      </dsp:txBody>
      <dsp:txXfrm>
        <a:off x="3843497" y="1294969"/>
        <a:ext cx="2042793" cy="1034343"/>
      </dsp:txXfrm>
    </dsp:sp>
    <dsp:sp modelId="{585045DB-9425-4CE6-A0D0-3F9BB1948A70}">
      <dsp:nvSpPr>
        <dsp:cNvPr id="0" name=""/>
        <dsp:cNvSpPr/>
      </dsp:nvSpPr>
      <dsp:spPr>
        <a:xfrm>
          <a:off x="0" y="2587898"/>
          <a:ext cx="5886291" cy="1034343"/>
        </a:xfrm>
        <a:prstGeom prst="roundRect">
          <a:avLst>
            <a:gd name="adj" fmla="val 10000"/>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dsp:style>
    </dsp:sp>
    <dsp:sp modelId="{CAA29B5F-46F8-4505-ABF4-A5011C5575FC}">
      <dsp:nvSpPr>
        <dsp:cNvPr id="0" name=""/>
        <dsp:cNvSpPr/>
      </dsp:nvSpPr>
      <dsp:spPr>
        <a:xfrm>
          <a:off x="312888" y="2820625"/>
          <a:ext cx="568888" cy="56888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1EC8E4D-1485-4266-9DDB-3FAB964D397F}">
      <dsp:nvSpPr>
        <dsp:cNvPr id="0" name=""/>
        <dsp:cNvSpPr/>
      </dsp:nvSpPr>
      <dsp:spPr>
        <a:xfrm>
          <a:off x="1194666" y="2587898"/>
          <a:ext cx="2648830"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933450">
            <a:lnSpc>
              <a:spcPct val="100000"/>
            </a:lnSpc>
            <a:spcBef>
              <a:spcPct val="0"/>
            </a:spcBef>
            <a:spcAft>
              <a:spcPct val="35000"/>
            </a:spcAft>
            <a:buNone/>
          </a:pPr>
          <a:r>
            <a:rPr lang="en-US" sz="2100" kern="1200"/>
            <a:t>Image processing relative to this project</a:t>
          </a:r>
        </a:p>
      </dsp:txBody>
      <dsp:txXfrm>
        <a:off x="1194666" y="2587898"/>
        <a:ext cx="2648830" cy="1034343"/>
      </dsp:txXfrm>
    </dsp:sp>
    <dsp:sp modelId="{261E4868-9D23-48AA-A832-05282D9ADFFF}">
      <dsp:nvSpPr>
        <dsp:cNvPr id="0" name=""/>
        <dsp:cNvSpPr/>
      </dsp:nvSpPr>
      <dsp:spPr>
        <a:xfrm>
          <a:off x="3843497" y="2587898"/>
          <a:ext cx="2042793"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711200">
            <a:lnSpc>
              <a:spcPct val="100000"/>
            </a:lnSpc>
            <a:spcBef>
              <a:spcPct val="0"/>
            </a:spcBef>
            <a:spcAft>
              <a:spcPct val="35000"/>
            </a:spcAft>
            <a:buNone/>
          </a:pPr>
          <a:r>
            <a:rPr lang="en-US" sz="1600" kern="1200"/>
            <a:t>cv2 library use and exploration</a:t>
          </a:r>
        </a:p>
      </dsp:txBody>
      <dsp:txXfrm>
        <a:off x="3843497" y="2587898"/>
        <a:ext cx="2042793" cy="1034343"/>
      </dsp:txXfrm>
    </dsp:sp>
    <dsp:sp modelId="{C73F020A-6EE6-4847-9419-B010D08F43EA}">
      <dsp:nvSpPr>
        <dsp:cNvPr id="0" name=""/>
        <dsp:cNvSpPr/>
      </dsp:nvSpPr>
      <dsp:spPr>
        <a:xfrm>
          <a:off x="0" y="3880827"/>
          <a:ext cx="5886291" cy="1034343"/>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F0602017-9822-4AF4-B3C4-C680C294084F}">
      <dsp:nvSpPr>
        <dsp:cNvPr id="0" name=""/>
        <dsp:cNvSpPr/>
      </dsp:nvSpPr>
      <dsp:spPr>
        <a:xfrm>
          <a:off x="312888" y="4113554"/>
          <a:ext cx="568888" cy="5688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37DA48C-BF0F-4D2C-A6D6-56AB16E4654D}">
      <dsp:nvSpPr>
        <dsp:cNvPr id="0" name=""/>
        <dsp:cNvSpPr/>
      </dsp:nvSpPr>
      <dsp:spPr>
        <a:xfrm>
          <a:off x="1194666" y="3880827"/>
          <a:ext cx="2648830"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933450">
            <a:lnSpc>
              <a:spcPct val="100000"/>
            </a:lnSpc>
            <a:spcBef>
              <a:spcPct val="0"/>
            </a:spcBef>
            <a:spcAft>
              <a:spcPct val="35000"/>
            </a:spcAft>
            <a:buNone/>
          </a:pPr>
          <a:r>
            <a:rPr lang="en-US" sz="2100" kern="1200"/>
            <a:t>Conclusion</a:t>
          </a:r>
        </a:p>
      </dsp:txBody>
      <dsp:txXfrm>
        <a:off x="1194666" y="3880827"/>
        <a:ext cx="2648830" cy="1034343"/>
      </dsp:txXfrm>
    </dsp:sp>
    <dsp:sp modelId="{9A892F4F-B91B-4AA8-ADA3-A85A591168C9}">
      <dsp:nvSpPr>
        <dsp:cNvPr id="0" name=""/>
        <dsp:cNvSpPr/>
      </dsp:nvSpPr>
      <dsp:spPr>
        <a:xfrm>
          <a:off x="3843497" y="3880827"/>
          <a:ext cx="2042793" cy="1034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468" tIns="109468" rIns="109468" bIns="109468" numCol="1" spcCol="1270" anchor="ctr" anchorCtr="0">
          <a:noAutofit/>
        </a:bodyPr>
        <a:lstStyle/>
        <a:p>
          <a:pPr marL="0" lvl="0" indent="0" algn="l" defTabSz="711200">
            <a:lnSpc>
              <a:spcPct val="100000"/>
            </a:lnSpc>
            <a:spcBef>
              <a:spcPct val="0"/>
            </a:spcBef>
            <a:spcAft>
              <a:spcPct val="35000"/>
            </a:spcAft>
            <a:buNone/>
          </a:pPr>
          <a:r>
            <a:rPr lang="en-US" sz="1600" b="1" kern="1200">
              <a:latin typeface="Calibri Light" panose="020F0302020204030204"/>
            </a:rPr>
            <a:t>Why this matters</a:t>
          </a:r>
        </a:p>
      </dsp:txBody>
      <dsp:txXfrm>
        <a:off x="3843497" y="3880827"/>
        <a:ext cx="2042793" cy="1034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A6DFA-CB86-4FD4-A217-E3E37ADAEC57}">
      <dsp:nvSpPr>
        <dsp:cNvPr id="0" name=""/>
        <dsp:cNvSpPr/>
      </dsp:nvSpPr>
      <dsp:spPr>
        <a:xfrm>
          <a:off x="653462" y="13989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62A70E-2852-43B1-A07F-1CE195BA550F}">
      <dsp:nvSpPr>
        <dsp:cNvPr id="0" name=""/>
        <dsp:cNvSpPr/>
      </dsp:nvSpPr>
      <dsp:spPr>
        <a:xfrm>
          <a:off x="1041025" y="527461"/>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FFEC84-59E0-4750-872B-A6FAE70D6550}">
      <dsp:nvSpPr>
        <dsp:cNvPr id="0" name=""/>
        <dsp:cNvSpPr/>
      </dsp:nvSpPr>
      <dsp:spPr>
        <a:xfrm>
          <a:off x="72118" y="252489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Has a preloaded dataset of what it’s supposed to be looing at </a:t>
          </a:r>
        </a:p>
      </dsp:txBody>
      <dsp:txXfrm>
        <a:off x="72118" y="2524899"/>
        <a:ext cx="2981250" cy="720000"/>
      </dsp:txXfrm>
    </dsp:sp>
    <dsp:sp modelId="{241E21F4-B7D7-4D0D-A5D0-5E5BF6FB8FEF}">
      <dsp:nvSpPr>
        <dsp:cNvPr id="0" name=""/>
        <dsp:cNvSpPr/>
      </dsp:nvSpPr>
      <dsp:spPr>
        <a:xfrm>
          <a:off x="4156431" y="13989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ABB051-0C26-4C9C-94EC-FBB58EFDFFD1}">
      <dsp:nvSpPr>
        <dsp:cNvPr id="0" name=""/>
        <dsp:cNvSpPr/>
      </dsp:nvSpPr>
      <dsp:spPr>
        <a:xfrm>
          <a:off x="4543993" y="527461"/>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8A9BD545-CA7A-4782-A883-62B3F19BBBC3}">
      <dsp:nvSpPr>
        <dsp:cNvPr id="0" name=""/>
        <dsp:cNvSpPr/>
      </dsp:nvSpPr>
      <dsp:spPr>
        <a:xfrm>
          <a:off x="3575087" y="252489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Captures image of what its looing at and compares to dataset image for that “step”</a:t>
          </a:r>
        </a:p>
      </dsp:txBody>
      <dsp:txXfrm>
        <a:off x="3575087" y="2524899"/>
        <a:ext cx="2981250" cy="720000"/>
      </dsp:txXfrm>
    </dsp:sp>
    <dsp:sp modelId="{473F1503-93A5-43CC-9A44-22F67AB6584B}">
      <dsp:nvSpPr>
        <dsp:cNvPr id="0" name=""/>
        <dsp:cNvSpPr/>
      </dsp:nvSpPr>
      <dsp:spPr>
        <a:xfrm>
          <a:off x="7659400" y="13989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8F1720-F196-4B88-893A-2407ABA746D2}">
      <dsp:nvSpPr>
        <dsp:cNvPr id="0" name=""/>
        <dsp:cNvSpPr/>
      </dsp:nvSpPr>
      <dsp:spPr>
        <a:xfrm>
          <a:off x="8046962" y="527461"/>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BBEAEA7-777C-4D0C-A430-914DC8982D86}">
      <dsp:nvSpPr>
        <dsp:cNvPr id="0" name=""/>
        <dsp:cNvSpPr/>
      </dsp:nvSpPr>
      <dsp:spPr>
        <a:xfrm>
          <a:off x="7078056" y="2524899"/>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Adjusts course to move forward until captured image and dataset image match </a:t>
          </a:r>
        </a:p>
      </dsp:txBody>
      <dsp:txXfrm>
        <a:off x="7078056" y="2524899"/>
        <a:ext cx="298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6355FE-3318-4FBA-94D0-1B56D2462427}">
      <dsp:nvSpPr>
        <dsp:cNvPr id="0" name=""/>
        <dsp:cNvSpPr/>
      </dsp:nvSpPr>
      <dsp:spPr>
        <a:xfrm>
          <a:off x="1319022" y="0"/>
          <a:ext cx="4179314" cy="972572"/>
        </a:xfrm>
        <a:prstGeom prst="roundRect">
          <a:avLst>
            <a:gd name="adj" fmla="val 10000"/>
          </a:avLst>
        </a:prstGeom>
        <a:gradFill rotWithShape="0">
          <a:gsLst>
            <a:gs pos="0">
              <a:schemeClr val="accent6">
                <a:hueOff val="0"/>
                <a:satOff val="0"/>
                <a:lumOff val="0"/>
                <a:alphaOff val="0"/>
                <a:tint val="70000"/>
                <a:lumMod val="110000"/>
              </a:schemeClr>
            </a:gs>
            <a:gs pos="100000">
              <a:schemeClr val="accent6">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a:t>Each image in data set will be numbered and indexed </a:t>
          </a:r>
        </a:p>
      </dsp:txBody>
      <dsp:txXfrm>
        <a:off x="1347508" y="28486"/>
        <a:ext cx="3463512" cy="915600"/>
      </dsp:txXfrm>
    </dsp:sp>
    <dsp:sp modelId="{171C7682-9B60-4DF2-8467-1657C4A6A448}">
      <dsp:nvSpPr>
        <dsp:cNvPr id="0" name=""/>
        <dsp:cNvSpPr/>
      </dsp:nvSpPr>
      <dsp:spPr>
        <a:xfrm>
          <a:off x="1820473" y="1149403"/>
          <a:ext cx="4318320" cy="972572"/>
        </a:xfrm>
        <a:prstGeom prst="roundRect">
          <a:avLst>
            <a:gd name="adj" fmla="val 10000"/>
          </a:avLst>
        </a:prstGeom>
        <a:gradFill rotWithShape="0">
          <a:gsLst>
            <a:gs pos="0">
              <a:schemeClr val="accent6">
                <a:hueOff val="0"/>
                <a:satOff val="0"/>
                <a:lumOff val="0"/>
                <a:alphaOff val="0"/>
                <a:tint val="70000"/>
                <a:lumMod val="110000"/>
              </a:schemeClr>
            </a:gs>
            <a:gs pos="100000">
              <a:schemeClr val="accent6">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a:t>The robot will “capture” an image  (randomly select indexed number)</a:t>
          </a:r>
        </a:p>
      </dsp:txBody>
      <dsp:txXfrm>
        <a:off x="1848959" y="1177889"/>
        <a:ext cx="3499252" cy="915600"/>
      </dsp:txXfrm>
    </dsp:sp>
    <dsp:sp modelId="{0D8A2256-5148-4120-A499-1FCA84A84491}">
      <dsp:nvSpPr>
        <dsp:cNvPr id="0" name=""/>
        <dsp:cNvSpPr/>
      </dsp:nvSpPr>
      <dsp:spPr>
        <a:xfrm>
          <a:off x="2264999" y="2298807"/>
          <a:ext cx="4554132" cy="972572"/>
        </a:xfrm>
        <a:prstGeom prst="roundRect">
          <a:avLst>
            <a:gd name="adj" fmla="val 10000"/>
          </a:avLst>
        </a:prstGeom>
        <a:gradFill rotWithShape="0">
          <a:gsLst>
            <a:gs pos="0">
              <a:schemeClr val="accent6">
                <a:hueOff val="0"/>
                <a:satOff val="0"/>
                <a:lumOff val="0"/>
                <a:alphaOff val="0"/>
                <a:tint val="70000"/>
                <a:lumMod val="110000"/>
              </a:schemeClr>
            </a:gs>
            <a:gs pos="100000">
              <a:schemeClr val="accent6">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a:t>Compare image to what it should be “looking” at </a:t>
          </a:r>
        </a:p>
      </dsp:txBody>
      <dsp:txXfrm>
        <a:off x="2293485" y="2327293"/>
        <a:ext cx="3699141" cy="915600"/>
      </dsp:txXfrm>
    </dsp:sp>
    <dsp:sp modelId="{1267ECBF-0D54-45C7-8BE7-44951B6188FA}">
      <dsp:nvSpPr>
        <dsp:cNvPr id="0" name=""/>
        <dsp:cNvSpPr/>
      </dsp:nvSpPr>
      <dsp:spPr>
        <a:xfrm>
          <a:off x="2810013" y="3448210"/>
          <a:ext cx="4606012" cy="972572"/>
        </a:xfrm>
        <a:prstGeom prst="roundRect">
          <a:avLst>
            <a:gd name="adj" fmla="val 10000"/>
          </a:avLst>
        </a:prstGeom>
        <a:gradFill rotWithShape="0">
          <a:gsLst>
            <a:gs pos="0">
              <a:schemeClr val="accent6">
                <a:hueOff val="0"/>
                <a:satOff val="0"/>
                <a:lumOff val="0"/>
                <a:alphaOff val="0"/>
                <a:tint val="70000"/>
                <a:lumMod val="110000"/>
              </a:schemeClr>
            </a:gs>
            <a:gs pos="100000">
              <a:schemeClr val="accent6">
                <a:hueOff val="0"/>
                <a:satOff val="0"/>
                <a:lumOff val="0"/>
                <a:alphaOff val="0"/>
                <a:tint val="82000"/>
                <a:alpha val="74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a:t>Take “steps” until end of path </a:t>
          </a:r>
        </a:p>
      </dsp:txBody>
      <dsp:txXfrm>
        <a:off x="2838499" y="3476696"/>
        <a:ext cx="3736173" cy="915600"/>
      </dsp:txXfrm>
    </dsp:sp>
    <dsp:sp modelId="{8BD94BA1-B787-47A2-BBE4-7778D47BC6AA}">
      <dsp:nvSpPr>
        <dsp:cNvPr id="0" name=""/>
        <dsp:cNvSpPr/>
      </dsp:nvSpPr>
      <dsp:spPr>
        <a:xfrm>
          <a:off x="4386336" y="701029"/>
          <a:ext cx="632171" cy="632171"/>
        </a:xfrm>
        <a:prstGeom prst="downArrow">
          <a:avLst>
            <a:gd name="adj1" fmla="val 55000"/>
            <a:gd name="adj2" fmla="val 45000"/>
          </a:avLst>
        </a:prstGeom>
        <a:solidFill>
          <a:schemeClr val="accent6">
            <a:alpha val="90000"/>
            <a:tint val="40000"/>
            <a:hueOff val="0"/>
            <a:satOff val="0"/>
            <a:lumOff val="0"/>
            <a:alphaOff val="0"/>
          </a:schemeClr>
        </a:solidFill>
        <a:ln w="9525" cap="rnd"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4528574" y="701029"/>
        <a:ext cx="347695" cy="475709"/>
      </dsp:txXfrm>
    </dsp:sp>
    <dsp:sp modelId="{42CFD9B7-ABE7-4F7E-B912-498E9304D4FF}">
      <dsp:nvSpPr>
        <dsp:cNvPr id="0" name=""/>
        <dsp:cNvSpPr/>
      </dsp:nvSpPr>
      <dsp:spPr>
        <a:xfrm>
          <a:off x="4999841" y="1894899"/>
          <a:ext cx="632171" cy="632171"/>
        </a:xfrm>
        <a:prstGeom prst="downArrow">
          <a:avLst>
            <a:gd name="adj1" fmla="val 55000"/>
            <a:gd name="adj2" fmla="val 45000"/>
          </a:avLst>
        </a:prstGeom>
        <a:solidFill>
          <a:schemeClr val="accent6">
            <a:alpha val="90000"/>
            <a:tint val="40000"/>
            <a:hueOff val="0"/>
            <a:satOff val="0"/>
            <a:lumOff val="0"/>
            <a:alphaOff val="0"/>
          </a:schemeClr>
        </a:solidFill>
        <a:ln w="9525" cap="rnd"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142079" y="1894899"/>
        <a:ext cx="347695" cy="475709"/>
      </dsp:txXfrm>
    </dsp:sp>
    <dsp:sp modelId="{3F023E7A-AAE1-4A59-A91D-26A4AF4473BA}">
      <dsp:nvSpPr>
        <dsp:cNvPr id="0" name=""/>
        <dsp:cNvSpPr/>
      </dsp:nvSpPr>
      <dsp:spPr>
        <a:xfrm>
          <a:off x="5717396" y="3052951"/>
          <a:ext cx="632171" cy="632171"/>
        </a:xfrm>
        <a:prstGeom prst="downArrow">
          <a:avLst>
            <a:gd name="adj1" fmla="val 55000"/>
            <a:gd name="adj2" fmla="val 45000"/>
          </a:avLst>
        </a:prstGeom>
        <a:solidFill>
          <a:schemeClr val="accent6">
            <a:alpha val="90000"/>
            <a:tint val="40000"/>
            <a:hueOff val="0"/>
            <a:satOff val="0"/>
            <a:lumOff val="0"/>
            <a:alphaOff val="0"/>
          </a:schemeClr>
        </a:solidFill>
        <a:ln w="9525" cap="rnd" cmpd="sng" algn="ctr">
          <a:solidFill>
            <a:schemeClr val="accent6">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5859634" y="3052951"/>
        <a:ext cx="347695" cy="4757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EE7825-E199-4D33-B56A-895803121D76}">
      <dsp:nvSpPr>
        <dsp:cNvPr id="0" name=""/>
        <dsp:cNvSpPr/>
      </dsp:nvSpPr>
      <dsp:spPr>
        <a:xfrm>
          <a:off x="1958848" y="527"/>
          <a:ext cx="3610548" cy="2166328"/>
        </a:xfrm>
        <a:prstGeom prst="rect">
          <a:avLst/>
        </a:prstGeom>
        <a:solidFill>
          <a:schemeClr val="accent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image processing used in this program is a scaled-down version of actual coding used in real life.</a:t>
          </a:r>
        </a:p>
      </dsp:txBody>
      <dsp:txXfrm>
        <a:off x="1958848" y="527"/>
        <a:ext cx="3610548" cy="2166328"/>
      </dsp:txXfrm>
    </dsp:sp>
    <dsp:sp modelId="{6AEA2CCD-412A-45AE-986B-80C51C4AB32C}">
      <dsp:nvSpPr>
        <dsp:cNvPr id="0" name=""/>
        <dsp:cNvSpPr/>
      </dsp:nvSpPr>
      <dsp:spPr>
        <a:xfrm>
          <a:off x="5930451" y="527"/>
          <a:ext cx="3610548" cy="2166328"/>
        </a:xfrm>
        <a:prstGeom prst="rect">
          <a:avLst/>
        </a:prstGeom>
        <a:solidFill>
          <a:schemeClr val="bg2"/>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Pattern recognition is used in facial recognition programs, like your iPhone unlocking when it sees your face or reads your fingerprint</a:t>
          </a:r>
        </a:p>
      </dsp:txBody>
      <dsp:txXfrm>
        <a:off x="5930451" y="527"/>
        <a:ext cx="3610548" cy="2166328"/>
      </dsp:txXfrm>
    </dsp:sp>
    <dsp:sp modelId="{772C6382-DB05-4177-8DA6-EA3508F789CA}">
      <dsp:nvSpPr>
        <dsp:cNvPr id="0" name=""/>
        <dsp:cNvSpPr/>
      </dsp:nvSpPr>
      <dsp:spPr>
        <a:xfrm>
          <a:off x="3944650" y="2527910"/>
          <a:ext cx="3610548" cy="2166328"/>
        </a:xfrm>
        <a:prstGeom prst="rect">
          <a:avLst/>
        </a:prstGeom>
        <a:solidFill>
          <a:schemeClr val="accent1">
            <a:lumMod val="7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On a larger scale, pattern recognition is used in the design of many identification programs and is therefore valuable in the world today.</a:t>
          </a:r>
        </a:p>
      </dsp:txBody>
      <dsp:txXfrm>
        <a:off x="3944650" y="2527910"/>
        <a:ext cx="3610548" cy="21663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5A639C-380C-4DB2-8DA8-A77BD6A16CDF}"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77E578-15EC-40F5-ACF8-1FA2DDAB6B07}" type="slidenum">
              <a:rPr lang="en-US" smtClean="0"/>
              <a:t>‹#›</a:t>
            </a:fld>
            <a:endParaRPr lang="en-US"/>
          </a:p>
        </p:txBody>
      </p:sp>
    </p:spTree>
    <p:extLst>
      <p:ext uri="{BB962C8B-B14F-4D97-AF65-F5344CB8AC3E}">
        <p14:creationId xmlns:p14="http://schemas.microsoft.com/office/powerpoint/2010/main" val="32640015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77E578-15EC-40F5-ACF8-1FA2DDAB6B07}" type="slidenum">
              <a:rPr lang="en-US" smtClean="0"/>
              <a:t>1</a:t>
            </a:fld>
            <a:endParaRPr lang="en-US"/>
          </a:p>
        </p:txBody>
      </p:sp>
    </p:spTree>
    <p:extLst>
      <p:ext uri="{BB962C8B-B14F-4D97-AF65-F5344CB8AC3E}">
        <p14:creationId xmlns:p14="http://schemas.microsoft.com/office/powerpoint/2010/main" val="475910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Kaitlyn Colaw</a:t>
            </a:r>
            <a:endParaRPr lang="en-US"/>
          </a:p>
        </p:txBody>
      </p:sp>
      <p:sp>
        <p:nvSpPr>
          <p:cNvPr id="4" name="Slide Number Placeholder 3"/>
          <p:cNvSpPr>
            <a:spLocks noGrp="1"/>
          </p:cNvSpPr>
          <p:nvPr>
            <p:ph type="sldNum" sz="quarter" idx="5"/>
          </p:nvPr>
        </p:nvSpPr>
        <p:spPr/>
        <p:txBody>
          <a:bodyPr/>
          <a:lstStyle/>
          <a:p>
            <a:fld id="{FF77E578-15EC-40F5-ACF8-1FA2DDAB6B07}" type="slidenum">
              <a:rPr lang="en-US" smtClean="0"/>
              <a:t>6</a:t>
            </a:fld>
            <a:endParaRPr lang="en-US"/>
          </a:p>
        </p:txBody>
      </p:sp>
    </p:spTree>
    <p:extLst>
      <p:ext uri="{BB962C8B-B14F-4D97-AF65-F5344CB8AC3E}">
        <p14:creationId xmlns:p14="http://schemas.microsoft.com/office/powerpoint/2010/main" val="918824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77E578-15EC-40F5-ACF8-1FA2DDAB6B07}" type="slidenum">
              <a:rPr lang="en-US" smtClean="0"/>
              <a:t>14</a:t>
            </a:fld>
            <a:endParaRPr lang="en-US"/>
          </a:p>
        </p:txBody>
      </p:sp>
    </p:spTree>
    <p:extLst>
      <p:ext uri="{BB962C8B-B14F-4D97-AF65-F5344CB8AC3E}">
        <p14:creationId xmlns:p14="http://schemas.microsoft.com/office/powerpoint/2010/main" val="1225519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we import our dataset and make it useable? We have to take in raster images—which are images composed of pixels and not vectors—and convert it into an array of RGB values for </a:t>
            </a:r>
            <a:r>
              <a:rPr lang="en-US" i="1"/>
              <a:t>each</a:t>
            </a:r>
            <a:r>
              <a:rPr lang="en-US" i="0"/>
              <a:t> pixel. The dimensions of the array depend on the size of the picture. </a:t>
            </a:r>
            <a:endParaRPr lang="en-US"/>
          </a:p>
        </p:txBody>
      </p:sp>
      <p:sp>
        <p:nvSpPr>
          <p:cNvPr id="4" name="Slide Number Placeholder 3"/>
          <p:cNvSpPr>
            <a:spLocks noGrp="1"/>
          </p:cNvSpPr>
          <p:nvPr>
            <p:ph type="sldNum" sz="quarter" idx="5"/>
          </p:nvPr>
        </p:nvSpPr>
        <p:spPr/>
        <p:txBody>
          <a:bodyPr/>
          <a:lstStyle/>
          <a:p>
            <a:fld id="{FF77E578-15EC-40F5-ACF8-1FA2DDAB6B07}" type="slidenum">
              <a:rPr lang="en-US" smtClean="0"/>
              <a:t>18</a:t>
            </a:fld>
            <a:endParaRPr lang="en-US"/>
          </a:p>
        </p:txBody>
      </p:sp>
    </p:spTree>
    <p:extLst>
      <p:ext uri="{BB962C8B-B14F-4D97-AF65-F5344CB8AC3E}">
        <p14:creationId xmlns:p14="http://schemas.microsoft.com/office/powerpoint/2010/main" val="3687349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what does this look like translated into code? </a:t>
            </a:r>
          </a:p>
        </p:txBody>
      </p:sp>
      <p:sp>
        <p:nvSpPr>
          <p:cNvPr id="4" name="Slide Number Placeholder 3"/>
          <p:cNvSpPr>
            <a:spLocks noGrp="1"/>
          </p:cNvSpPr>
          <p:nvPr>
            <p:ph type="sldNum" sz="quarter" idx="5"/>
          </p:nvPr>
        </p:nvSpPr>
        <p:spPr/>
        <p:txBody>
          <a:bodyPr/>
          <a:lstStyle/>
          <a:p>
            <a:fld id="{FF77E578-15EC-40F5-ACF8-1FA2DDAB6B07}" type="slidenum">
              <a:rPr lang="en-US" smtClean="0"/>
              <a:t>19</a:t>
            </a:fld>
            <a:endParaRPr lang="en-US"/>
          </a:p>
        </p:txBody>
      </p:sp>
    </p:spTree>
    <p:extLst>
      <p:ext uri="{BB962C8B-B14F-4D97-AF65-F5344CB8AC3E}">
        <p14:creationId xmlns:p14="http://schemas.microsoft.com/office/powerpoint/2010/main" val="2046571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cv2.matchTemplate takes the </a:t>
            </a:r>
            <a:r>
              <a:rPr lang="en-US" err="1"/>
              <a:t>rgb</a:t>
            </a:r>
            <a:r>
              <a:rPr lang="en-US"/>
              <a:t> values of the </a:t>
            </a:r>
            <a:r>
              <a:rPr lang="en-US" err="1"/>
              <a:t>pixles</a:t>
            </a:r>
            <a:r>
              <a:rPr lang="en-US"/>
              <a:t> of an image and compares them to the pixels of an image that contains that image within it, the template. The output of the function gives the user an idea of how much the pixel arrangements match the pixel arrangement of the image of interest. To this comparison, the arrays must be the same size and therefore, the image of interest and the template image must be the same size or the code will stop and produce an error. The images aren’t all the same size so an exception must be accounted for so that the code doesn’t immediately break. </a:t>
            </a:r>
          </a:p>
          <a:p>
            <a:endParaRPr lang="en-US"/>
          </a:p>
        </p:txBody>
      </p:sp>
      <p:sp>
        <p:nvSpPr>
          <p:cNvPr id="4" name="Slide Number Placeholder 3"/>
          <p:cNvSpPr>
            <a:spLocks noGrp="1"/>
          </p:cNvSpPr>
          <p:nvPr>
            <p:ph type="sldNum" sz="quarter" idx="5"/>
          </p:nvPr>
        </p:nvSpPr>
        <p:spPr/>
        <p:txBody>
          <a:bodyPr/>
          <a:lstStyle/>
          <a:p>
            <a:fld id="{FF77E578-15EC-40F5-ACF8-1FA2DDAB6B07}" type="slidenum">
              <a:rPr lang="en-US" smtClean="0"/>
              <a:t>20</a:t>
            </a:fld>
            <a:endParaRPr lang="en-US"/>
          </a:p>
        </p:txBody>
      </p:sp>
    </p:spTree>
    <p:extLst>
      <p:ext uri="{BB962C8B-B14F-4D97-AF65-F5344CB8AC3E}">
        <p14:creationId xmlns:p14="http://schemas.microsoft.com/office/powerpoint/2010/main" val="4055824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emulating the design of a line following robot without actually building the robot. A physical robot would have cameras that capture what is in front of it and then compare it to a dataset of images of the different angles that the robot could be facing relative to the path that it is supposed to follow. The robot would then try to turn to adjust its angle accordingly and repeat the process of capture and compare. To emulate this process, our “robot” will be fed a number generated by a randomizing function. This number will be associated with a photo from the dataset. The “robot” will then use pattern recognition to compare the image that it is fed to the image associated with the path they are supposed to take. If the images are the same, then the “robot” can move forward and repeat the process. If the images are NOT the same, then the number of the image it was fed is removed from the numbers available in the random number generator and the process is repeated. This emulates the angle adjustment of a physical robot. The removal of an image number from the random number generator ensures that the process for each “step” of the robot can only occur a maximum of 19 times. </a:t>
            </a:r>
          </a:p>
        </p:txBody>
      </p:sp>
      <p:sp>
        <p:nvSpPr>
          <p:cNvPr id="4" name="Slide Number Placeholder 3"/>
          <p:cNvSpPr>
            <a:spLocks noGrp="1"/>
          </p:cNvSpPr>
          <p:nvPr>
            <p:ph type="sldNum" sz="quarter" idx="5"/>
          </p:nvPr>
        </p:nvSpPr>
        <p:spPr/>
        <p:txBody>
          <a:bodyPr/>
          <a:lstStyle/>
          <a:p>
            <a:fld id="{FF77E578-15EC-40F5-ACF8-1FA2DDAB6B07}" type="slidenum">
              <a:rPr lang="en-US" smtClean="0"/>
              <a:t>21</a:t>
            </a:fld>
            <a:endParaRPr lang="en-US"/>
          </a:p>
        </p:txBody>
      </p:sp>
    </p:spTree>
    <p:extLst>
      <p:ext uri="{BB962C8B-B14F-4D97-AF65-F5344CB8AC3E}">
        <p14:creationId xmlns:p14="http://schemas.microsoft.com/office/powerpoint/2010/main" val="2948410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77E578-15EC-40F5-ACF8-1FA2DDAB6B07}" type="slidenum">
              <a:rPr lang="en-US" smtClean="0"/>
              <a:t>25</a:t>
            </a:fld>
            <a:endParaRPr lang="en-US"/>
          </a:p>
        </p:txBody>
      </p:sp>
    </p:spTree>
    <p:extLst>
      <p:ext uri="{BB962C8B-B14F-4D97-AF65-F5344CB8AC3E}">
        <p14:creationId xmlns:p14="http://schemas.microsoft.com/office/powerpoint/2010/main" val="525055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Kaitlyn Colaw</a:t>
            </a:r>
          </a:p>
        </p:txBody>
      </p:sp>
      <p:sp>
        <p:nvSpPr>
          <p:cNvPr id="4" name="Slide Number Placeholder 3"/>
          <p:cNvSpPr>
            <a:spLocks noGrp="1"/>
          </p:cNvSpPr>
          <p:nvPr>
            <p:ph type="sldNum" sz="quarter" idx="5"/>
          </p:nvPr>
        </p:nvSpPr>
        <p:spPr/>
        <p:txBody>
          <a:bodyPr/>
          <a:lstStyle/>
          <a:p>
            <a:fld id="{FF77E578-15EC-40F5-ACF8-1FA2DDAB6B07}" type="slidenum">
              <a:rPr lang="en-US" smtClean="0"/>
              <a:t>27</a:t>
            </a:fld>
            <a:endParaRPr lang="en-US"/>
          </a:p>
        </p:txBody>
      </p:sp>
    </p:spTree>
    <p:extLst>
      <p:ext uri="{BB962C8B-B14F-4D97-AF65-F5344CB8AC3E}">
        <p14:creationId xmlns:p14="http://schemas.microsoft.com/office/powerpoint/2010/main" val="2106946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AC71E336-8E3B-4145-96E1-40657F33CE38}" type="datetimeFigureOut">
              <a:rPr lang="en-US" smtClean="0"/>
              <a:t>4/18/2022</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384530185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71E336-8E3B-4145-96E1-40657F33CE38}"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2082755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71E336-8E3B-4145-96E1-40657F33CE38}"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1223336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71E336-8E3B-4145-96E1-40657F33CE38}"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1954107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71E336-8E3B-4145-96E1-40657F33CE38}"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36343656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71E336-8E3B-4145-96E1-40657F33CE38}"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36752071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71E336-8E3B-4145-96E1-40657F33CE38}"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256268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71E336-8E3B-4145-96E1-40657F33CE38}"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1DE13-C09A-429E-A97E-12396A029D3B}" type="slidenum">
              <a:rPr lang="en-US" smtClean="0"/>
              <a:t>‹#›</a:t>
            </a:fld>
            <a:endParaRPr lang="en-US"/>
          </a:p>
        </p:txBody>
      </p:sp>
      <p:sp>
        <p:nvSpPr>
          <p:cNvPr id="8" name="Title 1"/>
          <p:cNvSpPr>
            <a:spLocks noGrp="1"/>
          </p:cNvSpPr>
          <p:nvPr>
            <p:ph type="title"/>
          </p:nvPr>
        </p:nvSpPr>
        <p:spPr>
          <a:xfrm>
            <a:off x="685801" y="609600"/>
            <a:ext cx="10131425" cy="1456267"/>
          </a:xfrm>
        </p:spPr>
        <p:txBody>
          <a:bodyPr/>
          <a:lstStyle/>
          <a:p>
            <a:r>
              <a:rPr lang="en-US"/>
              <a:t>Click to edit Master title style</a:t>
            </a:r>
          </a:p>
        </p:txBody>
      </p:sp>
    </p:spTree>
    <p:extLst>
      <p:ext uri="{BB962C8B-B14F-4D97-AF65-F5344CB8AC3E}">
        <p14:creationId xmlns:p14="http://schemas.microsoft.com/office/powerpoint/2010/main" val="209361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71E336-8E3B-4145-96E1-40657F33CE38}"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953743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C71E336-8E3B-4145-96E1-40657F33CE38}"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657166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71E336-8E3B-4145-96E1-40657F33CE38}" type="datetimeFigureOut">
              <a:rPr lang="en-US" smtClean="0"/>
              <a:t>4/18/2022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3618592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C71E336-8E3B-4145-96E1-40657F33CE38}"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3588252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C71E336-8E3B-4145-96E1-40657F33CE38}" type="datetimeFigureOut">
              <a:rPr lang="en-US" smtClean="0"/>
              <a:t>4/18/2022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34381031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C71E336-8E3B-4145-96E1-40657F33CE38}" type="datetimeFigureOut">
              <a:rPr lang="en-US" smtClean="0"/>
              <a:t>4/18/2022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1328978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AC71E336-8E3B-4145-96E1-40657F33CE38}" type="datetimeFigureOut">
              <a:rPr lang="en-US" smtClean="0"/>
              <a:t>4/18/2022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35200642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71E336-8E3B-4145-96E1-40657F33CE38}"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4245695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71E336-8E3B-4145-96E1-40657F33CE38}" type="datetimeFigureOut">
              <a:rPr lang="en-US" smtClean="0"/>
              <a:t>4/18/2022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C1DE13-C09A-429E-A97E-12396A029D3B}" type="slidenum">
              <a:rPr lang="en-US" smtClean="0"/>
              <a:t>‹#›</a:t>
            </a:fld>
            <a:endParaRPr lang="en-US"/>
          </a:p>
        </p:txBody>
      </p:sp>
    </p:spTree>
    <p:extLst>
      <p:ext uri="{BB962C8B-B14F-4D97-AF65-F5344CB8AC3E}">
        <p14:creationId xmlns:p14="http://schemas.microsoft.com/office/powerpoint/2010/main" val="3004221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C71E336-8E3B-4145-96E1-40657F33CE38}" type="datetimeFigureOut">
              <a:rPr lang="en-US" smtClean="0"/>
              <a:t>4/18/2022</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C1DE13-C09A-429E-A97E-12396A029D3B}" type="slidenum">
              <a:rPr lang="en-US" smtClean="0"/>
              <a:t>‹#›</a:t>
            </a:fld>
            <a:endParaRPr lang="en-US"/>
          </a:p>
        </p:txBody>
      </p:sp>
    </p:spTree>
    <p:extLst>
      <p:ext uri="{BB962C8B-B14F-4D97-AF65-F5344CB8AC3E}">
        <p14:creationId xmlns:p14="http://schemas.microsoft.com/office/powerpoint/2010/main" val="2219851145"/>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4.gif"/></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jpeg"/><Relationship Id="rId7" Type="http://schemas.openxmlformats.org/officeDocument/2006/relationships/diagramQuickStyle" Target="../diagrams/quickStyle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png"/><Relationship Id="rId9" Type="http://schemas.microsoft.com/office/2007/relationships/diagramDrawing" Target="../diagrams/drawing4.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hyperlink" Target="https://www.analyticsvidhya.com/blog/2021/05/digital-image-processing-real-life-applications-and-getting-started-in-python/" TargetMode="External"/><Relationship Id="rId2" Type="http://schemas.openxmlformats.org/officeDocument/2006/relationships/hyperlink" Target="https://www.geeksforgeeks.org/digital-image-processing-basic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5" name="Picture 4" descr="A white car on a road&#10;&#10;Description automatically generated with low confidence">
            <a:extLst>
              <a:ext uri="{FF2B5EF4-FFF2-40B4-BE49-F238E27FC236}">
                <a16:creationId xmlns:a16="http://schemas.microsoft.com/office/drawing/2014/main" id="{F343C972-4B45-4BE6-844A-42894498789C}"/>
              </a:ext>
            </a:extLst>
          </p:cNvPr>
          <p:cNvPicPr>
            <a:picLocks noChangeAspect="1"/>
          </p:cNvPicPr>
          <p:nvPr/>
        </p:nvPicPr>
        <p:blipFill rotWithShape="1">
          <a:blip r:embed="rId4">
            <a:extLst>
              <a:ext uri="{28A0092B-C50C-407E-A947-70E740481C1C}">
                <a14:useLocalDpi xmlns:a14="http://schemas.microsoft.com/office/drawing/2010/main" val="0"/>
              </a:ext>
            </a:extLst>
          </a:blip>
          <a:srcRect l="17789" t="9091" r="15141" b="1"/>
          <a:stretch/>
        </p:blipFill>
        <p:spPr>
          <a:xfrm>
            <a:off x="20" y="10"/>
            <a:ext cx="12191980" cy="6857990"/>
          </a:xfrm>
          <a:prstGeom prst="rect">
            <a:avLst/>
          </a:prstGeom>
        </p:spPr>
      </p:pic>
      <p:pic>
        <p:nvPicPr>
          <p:cNvPr id="110" name="Picture 19">
            <a:extLst>
              <a:ext uri="{FF2B5EF4-FFF2-40B4-BE49-F238E27FC236}">
                <a16:creationId xmlns:a16="http://schemas.microsoft.com/office/drawing/2014/main" id="{545F67A4-7428-47F3-AE14-8CA43D976E1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1" name="Freeform 5">
            <a:extLst>
              <a:ext uri="{FF2B5EF4-FFF2-40B4-BE49-F238E27FC236}">
                <a16:creationId xmlns:a16="http://schemas.microsoft.com/office/drawing/2014/main" id="{F4A20210-FA90-4B6D-8D2E-1B90054E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6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12" name="Freeform 14">
            <a:extLst>
              <a:ext uri="{FF2B5EF4-FFF2-40B4-BE49-F238E27FC236}">
                <a16:creationId xmlns:a16="http://schemas.microsoft.com/office/drawing/2014/main" id="{39213B44-68B7-47E7-B506-5C79FCF80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Group 25">
            <a:extLst>
              <a:ext uri="{FF2B5EF4-FFF2-40B4-BE49-F238E27FC236}">
                <a16:creationId xmlns:a16="http://schemas.microsoft.com/office/drawing/2014/main" id="{39084D60-65A6-45F8-8C17-3529E43F1C3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7" name="Straight Connector 26">
              <a:extLst>
                <a:ext uri="{FF2B5EF4-FFF2-40B4-BE49-F238E27FC236}">
                  <a16:creationId xmlns:a16="http://schemas.microsoft.com/office/drawing/2014/main" id="{444A2572-2BF1-4C8E-AF59-F3AD411D89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DF3485-B455-470C-8FA8-A1BDE087B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5E9DCD0-EE49-4CB4-89B6-C25F9861C3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13CF62-C96C-44E9-8C28-E3F2C6E7C6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D06558F-07E9-4D78-A6F3-8BCFA9E734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12D8773-83C0-4D51-9E1F-046DA7DA0D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880C3FB-3E2E-4054-A6D1-38176D6E2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505591A-6112-4B84-8E9E-923E43C4ED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4884290-8E39-4425-BB4F-48D955C1F8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0C383A3-6D77-41CE-8121-498BC3BA51F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120A319-4A10-4542-B48C-5FB2714C4A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B15B038-50ED-419D-B142-C96EE418B5C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BAFF2F4-75B2-4498-8559-BAE80D89B4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56AE167-8087-4A4B-B41D-5658EEBA68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353E8A-CBA6-44F9-9C00-D0AD27C96C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2C318A-A79F-4CAD-BA7A-51427BF9ED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F2996E3-5E01-4F22-B23C-7CD0CF72C4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0F6BC4-AB51-4DE7-B83C-E71FE4EC86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F65FC1C-93BF-4ACA-BF17-17372DD108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9F9913C-8CCE-4D56-9D2A-0C2D686676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0EDD18C-1AAD-48E5-AAAD-73F4B5643C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2D7A5C4-18C8-43E9-A50A-F87A362C85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0C484E-A224-4DB0-8C34-89BE54BD12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9BB438E-A25F-4A7F-B209-8899B7CEC4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F8BA6DC-B1E9-4F32-A5CC-8F61976B69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F6D95B2-1C8D-4156-AB05-523619B4F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88409AD-A77F-4304-9E8B-08A4891C70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62AD08A-B385-4D18-B948-8D53B39184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32A413E-FF1A-46B1-BF8B-3C1C408B34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CFF4E44-2BEB-4FAE-97C9-BC6E8296D1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0486C0A-9B93-46B8-932F-876BE26CEF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429BF5D-8D5B-4A48-89EE-8B779826E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DC996EE-5EB1-4943-A1E8-70810CBD67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F833C8-E3CE-4399-B78B-9DD0EEA64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7C92DB2-78F1-4872-B9C7-C658A78869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F8A2FAA-05E1-448E-A606-FA9D67036C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5AAB5D1-1672-4825-88A7-D93923475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2CAAFDB-2BA2-4D04-8B8B-1241D5EC0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C381B3C-0009-451B-BCB3-48F7810C1B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A10544C-1EAD-47FB-A17E-52C6222826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2540B37-D854-4525-93F8-410685438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450DFE8-D07F-435C-B5A2-47D126FD9F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C1A6513-2D5D-458C-B841-D5DD9844B8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31CF18-850E-41CD-823E-D311BD5CCE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4497A09-1B1C-4EB6-B728-6FC3A1C125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A60DE04-F3E8-437E-A2E4-A8A7BA01CB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DBBA541-852C-4AE6-82E8-6BD13AFB4F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FC3362F-AD7E-45D7-BE85-7C8DD81347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CD83E0F-C8AF-4D52-94DB-CD949A2B16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0D5F865-890F-483F-B407-516CE6D222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E6A2505-E617-4419-AB05-10B779B5C2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DFF0D66-52FC-4F64-B67F-72D9EFEED1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CC72040-7945-4051-989C-2B728F6D50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EB6302-2333-45D4-AE20-B0F6D45CC1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EECC1105-D16E-411D-B4B7-80BF039BF9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7D2F518-4540-44DE-BC62-7D598EC99B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19566BC-880A-4113-A9C4-0017E5184C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18E7D73-F4E4-4F5D-AFF9-EE491954A0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D0988A2-3571-4C16-BDEF-58254F04E5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550BAC8-41FE-4300-910B-EE7BBD7A0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8CD175C-18A7-4589-8C46-A61FEF6D99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6BE3031-FD1C-443C-9889-243CEEAEDF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E37BF5D-3732-41F2-B9AF-A56C9214D6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77B6718-917A-4A01-BCF8-5C6E1217B2A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1C23AB5B-98FB-43F1-B590-BBA79814F2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6EEC146-226B-4C83-9C1B-DD5495DE16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C24D094-41EF-4CA2-9834-B04793FA1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DA46AD8-674F-46C3-8A22-280F78F91A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E9D757B-CD9D-447C-8780-79F2FF8751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76B76E9-7342-43BC-B629-9180ABF5778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F25F68A-2DCB-4183-86F1-3428326E59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A5FA913-066C-4504-A753-026056454C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A6E50AC-CA1E-4DD3-B85F-1720C019E6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224B2B1-DBD8-4BA8-8CEB-BFAC8A15D3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DEFE1E7-69A3-47F5-B8B8-C0898281B6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6F1F489-762E-4979-9EBC-50A62330B8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27DF22C-20E6-4DED-B405-1B26C521863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36FD8D7-6E0F-468E-B8C4-F4E6707112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B8BE32B-56F8-4738-9B90-DC8BA424DDD4}"/>
              </a:ext>
            </a:extLst>
          </p:cNvPr>
          <p:cNvSpPr>
            <a:spLocks noGrp="1"/>
          </p:cNvSpPr>
          <p:nvPr>
            <p:ph type="ctrTitle"/>
          </p:nvPr>
        </p:nvSpPr>
        <p:spPr>
          <a:xfrm>
            <a:off x="6646333" y="1317073"/>
            <a:ext cx="4513792" cy="3534325"/>
          </a:xfrm>
        </p:spPr>
        <p:txBody>
          <a:bodyPr>
            <a:normAutofit/>
          </a:bodyPr>
          <a:lstStyle/>
          <a:p>
            <a:pPr>
              <a:lnSpc>
                <a:spcPct val="90000"/>
              </a:lnSpc>
            </a:pPr>
            <a:r>
              <a:rPr lang="en-US">
                <a:cs typeface="Calibri Light"/>
              </a:rPr>
              <a:t>Image Processing:</a:t>
            </a:r>
            <a:br>
              <a:rPr lang="en-US">
                <a:cs typeface="Calibri Light"/>
              </a:rPr>
            </a:br>
            <a:r>
              <a:rPr lang="en-US">
                <a:cs typeface="Calibri Light"/>
              </a:rPr>
              <a:t>the mind of a Line Following robot</a:t>
            </a:r>
            <a:endParaRPr lang="en-US"/>
          </a:p>
        </p:txBody>
      </p:sp>
      <p:sp>
        <p:nvSpPr>
          <p:cNvPr id="3" name="Subtitle 2">
            <a:extLst>
              <a:ext uri="{FF2B5EF4-FFF2-40B4-BE49-F238E27FC236}">
                <a16:creationId xmlns:a16="http://schemas.microsoft.com/office/drawing/2014/main" id="{E4D0DB47-1156-4788-BD43-72B1DA46EB9D}"/>
              </a:ext>
            </a:extLst>
          </p:cNvPr>
          <p:cNvSpPr>
            <a:spLocks noGrp="1"/>
          </p:cNvSpPr>
          <p:nvPr>
            <p:ph type="subTitle" idx="1"/>
          </p:nvPr>
        </p:nvSpPr>
        <p:spPr>
          <a:xfrm>
            <a:off x="6646333" y="4851399"/>
            <a:ext cx="4513792" cy="914401"/>
          </a:xfrm>
        </p:spPr>
        <p:txBody>
          <a:bodyPr vert="horz" lIns="91440" tIns="45720" rIns="91440" bIns="45720" rtlCol="0">
            <a:normAutofit/>
          </a:bodyPr>
          <a:lstStyle/>
          <a:p>
            <a:r>
              <a:rPr lang="en-US">
                <a:cs typeface="Calibri"/>
              </a:rPr>
              <a:t>Kaitlyn </a:t>
            </a:r>
            <a:r>
              <a:rPr lang="en-US" err="1">
                <a:cs typeface="Calibri"/>
              </a:rPr>
              <a:t>Colaw</a:t>
            </a:r>
            <a:r>
              <a:rPr lang="en-US">
                <a:cs typeface="Calibri"/>
              </a:rPr>
              <a:t>, Mason Lee, </a:t>
            </a:r>
            <a:r>
              <a:rPr lang="en-US" err="1">
                <a:cs typeface="Calibri"/>
              </a:rPr>
              <a:t>Camrin</a:t>
            </a:r>
            <a:r>
              <a:rPr lang="en-US">
                <a:cs typeface="Calibri"/>
              </a:rPr>
              <a:t> Palmer, M. Catherine Yopp</a:t>
            </a:r>
            <a:endParaRPr lang="en-US"/>
          </a:p>
        </p:txBody>
      </p:sp>
    </p:spTree>
    <p:extLst>
      <p:ext uri="{BB962C8B-B14F-4D97-AF65-F5344CB8AC3E}">
        <p14:creationId xmlns:p14="http://schemas.microsoft.com/office/powerpoint/2010/main" val="2583855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text, electronics, circuit&#10;&#10;Description automatically generated">
            <a:extLst>
              <a:ext uri="{FF2B5EF4-FFF2-40B4-BE49-F238E27FC236}">
                <a16:creationId xmlns:a16="http://schemas.microsoft.com/office/drawing/2014/main" id="{797DDD42-44EE-0CD4-CF12-76E349C1929C}"/>
              </a:ext>
            </a:extLst>
          </p:cNvPr>
          <p:cNvPicPr>
            <a:picLocks noChangeAspect="1"/>
          </p:cNvPicPr>
          <p:nvPr/>
        </p:nvPicPr>
        <p:blipFill>
          <a:blip r:embed="rId2"/>
          <a:stretch>
            <a:fillRect/>
          </a:stretch>
        </p:blipFill>
        <p:spPr>
          <a:xfrm>
            <a:off x="684364" y="1716043"/>
            <a:ext cx="10823274" cy="4921158"/>
          </a:xfrm>
          <a:prstGeom prst="rect">
            <a:avLst/>
          </a:prstGeom>
        </p:spPr>
      </p:pic>
      <p:pic>
        <p:nvPicPr>
          <p:cNvPr id="5" name="Picture 5" descr="Text&#10;&#10;Description automatically generated">
            <a:extLst>
              <a:ext uri="{FF2B5EF4-FFF2-40B4-BE49-F238E27FC236}">
                <a16:creationId xmlns:a16="http://schemas.microsoft.com/office/drawing/2014/main" id="{CDFFAD22-2D4E-A07C-CD3E-251A342CF711}"/>
              </a:ext>
            </a:extLst>
          </p:cNvPr>
          <p:cNvPicPr>
            <a:picLocks noChangeAspect="1"/>
          </p:cNvPicPr>
          <p:nvPr/>
        </p:nvPicPr>
        <p:blipFill>
          <a:blip r:embed="rId3"/>
          <a:stretch>
            <a:fillRect/>
          </a:stretch>
        </p:blipFill>
        <p:spPr>
          <a:xfrm>
            <a:off x="1575758" y="150887"/>
            <a:ext cx="9040483" cy="1365998"/>
          </a:xfrm>
          <a:prstGeom prst="rect">
            <a:avLst/>
          </a:prstGeom>
        </p:spPr>
      </p:pic>
    </p:spTree>
    <p:extLst>
      <p:ext uri="{BB962C8B-B14F-4D97-AF65-F5344CB8AC3E}">
        <p14:creationId xmlns:p14="http://schemas.microsoft.com/office/powerpoint/2010/main" val="2800026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diagram&#10;&#10;Description automatically generated">
            <a:extLst>
              <a:ext uri="{FF2B5EF4-FFF2-40B4-BE49-F238E27FC236}">
                <a16:creationId xmlns:a16="http://schemas.microsoft.com/office/drawing/2014/main" id="{6E0636DB-DECC-DECF-6A9C-554A9881D8FF}"/>
              </a:ext>
            </a:extLst>
          </p:cNvPr>
          <p:cNvPicPr>
            <a:picLocks noChangeAspect="1"/>
          </p:cNvPicPr>
          <p:nvPr/>
        </p:nvPicPr>
        <p:blipFill>
          <a:blip r:embed="rId2"/>
          <a:stretch>
            <a:fillRect/>
          </a:stretch>
        </p:blipFill>
        <p:spPr>
          <a:xfrm>
            <a:off x="224286" y="2817712"/>
            <a:ext cx="8091577" cy="1236952"/>
          </a:xfrm>
          <a:prstGeom prst="rect">
            <a:avLst/>
          </a:prstGeom>
        </p:spPr>
      </p:pic>
      <p:pic>
        <p:nvPicPr>
          <p:cNvPr id="3" name="Picture 5" descr="A picture containing text, electronics, circuit&#10;&#10;Description automatically generated">
            <a:extLst>
              <a:ext uri="{FF2B5EF4-FFF2-40B4-BE49-F238E27FC236}">
                <a16:creationId xmlns:a16="http://schemas.microsoft.com/office/drawing/2014/main" id="{BEDD6236-1130-7E78-A747-12ABEA1FC382}"/>
              </a:ext>
            </a:extLst>
          </p:cNvPr>
          <p:cNvPicPr>
            <a:picLocks noChangeAspect="1"/>
          </p:cNvPicPr>
          <p:nvPr/>
        </p:nvPicPr>
        <p:blipFill>
          <a:blip r:embed="rId3"/>
          <a:stretch>
            <a:fillRect/>
          </a:stretch>
        </p:blipFill>
        <p:spPr>
          <a:xfrm>
            <a:off x="8568366" y="122028"/>
            <a:ext cx="2991568" cy="6613944"/>
          </a:xfrm>
          <a:prstGeom prst="rect">
            <a:avLst/>
          </a:prstGeom>
        </p:spPr>
      </p:pic>
    </p:spTree>
    <p:extLst>
      <p:ext uri="{BB962C8B-B14F-4D97-AF65-F5344CB8AC3E}">
        <p14:creationId xmlns:p14="http://schemas.microsoft.com/office/powerpoint/2010/main" val="24515501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D7F7A244-3DE6-F1BE-6E26-585822A3662D}"/>
              </a:ext>
            </a:extLst>
          </p:cNvPr>
          <p:cNvPicPr>
            <a:picLocks noChangeAspect="1"/>
          </p:cNvPicPr>
          <p:nvPr/>
        </p:nvPicPr>
        <p:blipFill>
          <a:blip r:embed="rId2"/>
          <a:stretch>
            <a:fillRect/>
          </a:stretch>
        </p:blipFill>
        <p:spPr>
          <a:xfrm>
            <a:off x="3229154" y="2455"/>
            <a:ext cx="5733690" cy="2913695"/>
          </a:xfrm>
          <a:prstGeom prst="rect">
            <a:avLst/>
          </a:prstGeom>
        </p:spPr>
      </p:pic>
      <p:pic>
        <p:nvPicPr>
          <p:cNvPr id="3" name="Picture 3">
            <a:extLst>
              <a:ext uri="{FF2B5EF4-FFF2-40B4-BE49-F238E27FC236}">
                <a16:creationId xmlns:a16="http://schemas.microsoft.com/office/drawing/2014/main" id="{D78DDA86-7849-116D-A450-2596D57748A8}"/>
              </a:ext>
            </a:extLst>
          </p:cNvPr>
          <p:cNvPicPr>
            <a:picLocks noChangeAspect="1"/>
          </p:cNvPicPr>
          <p:nvPr/>
        </p:nvPicPr>
        <p:blipFill>
          <a:blip r:embed="rId3"/>
          <a:stretch>
            <a:fillRect/>
          </a:stretch>
        </p:blipFill>
        <p:spPr>
          <a:xfrm>
            <a:off x="1805796" y="2923741"/>
            <a:ext cx="8580406" cy="3929120"/>
          </a:xfrm>
          <a:prstGeom prst="rect">
            <a:avLst/>
          </a:prstGeom>
        </p:spPr>
      </p:pic>
    </p:spTree>
    <p:extLst>
      <p:ext uri="{BB962C8B-B14F-4D97-AF65-F5344CB8AC3E}">
        <p14:creationId xmlns:p14="http://schemas.microsoft.com/office/powerpoint/2010/main" val="24316154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0FEF71-A48F-495A-A6CB-52062AA482E9}"/>
              </a:ext>
            </a:extLst>
          </p:cNvPr>
          <p:cNvSpPr>
            <a:spLocks noGrp="1"/>
          </p:cNvSpPr>
          <p:nvPr>
            <p:ph type="title"/>
          </p:nvPr>
        </p:nvSpPr>
        <p:spPr>
          <a:xfrm>
            <a:off x="685799" y="1150076"/>
            <a:ext cx="3659389" cy="4557849"/>
          </a:xfrm>
        </p:spPr>
        <p:txBody>
          <a:bodyPr>
            <a:normAutofit/>
          </a:bodyPr>
          <a:lstStyle/>
          <a:p>
            <a:pPr algn="r"/>
            <a:r>
              <a:rPr lang="en-US">
                <a:cs typeface="Calibri Light"/>
              </a:rPr>
              <a:t>Pattern Recognition</a:t>
            </a:r>
          </a:p>
        </p:txBody>
      </p:sp>
      <p:cxnSp>
        <p:nvCxnSpPr>
          <p:cNvPr id="6"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15586AD-3D10-4432-BA25-3C7643EFEB8D}"/>
              </a:ext>
            </a:extLst>
          </p:cNvPr>
          <p:cNvSpPr>
            <a:spLocks noGrp="1"/>
          </p:cNvSpPr>
          <p:nvPr>
            <p:ph idx="1"/>
          </p:nvPr>
        </p:nvSpPr>
        <p:spPr>
          <a:xfrm>
            <a:off x="4988658" y="1150076"/>
            <a:ext cx="6517543" cy="4557849"/>
          </a:xfrm>
        </p:spPr>
        <p:txBody>
          <a:bodyPr vert="horz" lIns="91440" tIns="45720" rIns="91440" bIns="45720" rtlCol="0">
            <a:noAutofit/>
          </a:bodyPr>
          <a:lstStyle/>
          <a:p>
            <a:r>
              <a:rPr lang="en-US" sz="3600">
                <a:cs typeface="Calibri" panose="020F0502020204030204"/>
              </a:rPr>
              <a:t>This code utilizes pattern recognition to determine if the robot is “looking” at the path </a:t>
            </a:r>
          </a:p>
          <a:p>
            <a:r>
              <a:rPr lang="en-US" sz="3600">
                <a:cs typeface="Calibri" panose="020F0502020204030204"/>
              </a:rPr>
              <a:t>The code analyzes the path one section at a time until the whole path has been “followed”</a:t>
            </a:r>
          </a:p>
        </p:txBody>
      </p:sp>
    </p:spTree>
    <p:extLst>
      <p:ext uri="{BB962C8B-B14F-4D97-AF65-F5344CB8AC3E}">
        <p14:creationId xmlns:p14="http://schemas.microsoft.com/office/powerpoint/2010/main" val="276636515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FA44-CEFD-4EB0-984B-EDEFEE8CE172}"/>
              </a:ext>
            </a:extLst>
          </p:cNvPr>
          <p:cNvSpPr>
            <a:spLocks noGrp="1"/>
          </p:cNvSpPr>
          <p:nvPr>
            <p:ph type="title"/>
          </p:nvPr>
        </p:nvSpPr>
        <p:spPr>
          <a:xfrm>
            <a:off x="7246961" y="1241947"/>
            <a:ext cx="4945039" cy="4318564"/>
          </a:xfrm>
        </p:spPr>
        <p:txBody>
          <a:bodyPr>
            <a:normAutofit/>
          </a:bodyPr>
          <a:lstStyle/>
          <a:p>
            <a:pPr algn="r"/>
            <a:r>
              <a:rPr lang="en-US" sz="4800">
                <a:cs typeface="Calibri Light"/>
              </a:rPr>
              <a:t>How does a line following robot Operate?</a:t>
            </a:r>
            <a:endParaRPr lang="en-US"/>
          </a:p>
        </p:txBody>
      </p:sp>
      <p:pic>
        <p:nvPicPr>
          <p:cNvPr id="16" name="Picture 15">
            <a:extLst>
              <a:ext uri="{FF2B5EF4-FFF2-40B4-BE49-F238E27FC236}">
                <a16:creationId xmlns:a16="http://schemas.microsoft.com/office/drawing/2014/main" id="{0DA6DCD6-3E39-498D-9C27-134A8D86F4AE}"/>
              </a:ext>
            </a:extLst>
          </p:cNvPr>
          <p:cNvPicPr>
            <a:picLocks noChangeAspect="1"/>
          </p:cNvPicPr>
          <p:nvPr/>
        </p:nvPicPr>
        <p:blipFill rotWithShape="1">
          <a:blip r:embed="rId4">
            <a:extLst>
              <a:ext uri="{28A0092B-C50C-407E-A947-70E740481C1C}">
                <a14:useLocalDpi xmlns:a14="http://schemas.microsoft.com/office/drawing/2010/main" val="0"/>
              </a:ext>
            </a:extLst>
          </a:blip>
          <a:srcRect l="26480" t="21466" r="23161" b="2569"/>
          <a:stretch/>
        </p:blipFill>
        <p:spPr>
          <a:xfrm>
            <a:off x="1" y="0"/>
            <a:ext cx="6837528" cy="6858000"/>
          </a:xfrm>
          <a:prstGeom prst="rect">
            <a:avLst/>
          </a:prstGeom>
        </p:spPr>
      </p:pic>
    </p:spTree>
    <p:extLst>
      <p:ext uri="{BB962C8B-B14F-4D97-AF65-F5344CB8AC3E}">
        <p14:creationId xmlns:p14="http://schemas.microsoft.com/office/powerpoint/2010/main" val="262959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2476583-CC33-45CE-B51B-215B5673CD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extBox 1">
            <a:extLst>
              <a:ext uri="{FF2B5EF4-FFF2-40B4-BE49-F238E27FC236}">
                <a16:creationId xmlns:a16="http://schemas.microsoft.com/office/drawing/2014/main" id="{1A8567AA-FDA2-4CA8-BA47-3C9D442F13B4}"/>
              </a:ext>
            </a:extLst>
          </p:cNvPr>
          <p:cNvSpPr txBox="1"/>
          <p:nvPr/>
        </p:nvSpPr>
        <p:spPr>
          <a:xfrm>
            <a:off x="1028699" y="673100"/>
            <a:ext cx="10131425" cy="1456267"/>
          </a:xfrm>
          <a:prstGeom prst="rect">
            <a:avLst/>
          </a:prstGeom>
        </p:spPr>
        <p:txBody>
          <a:bodyPr vert="horz" lIns="91440" tIns="45720" rIns="91440" bIns="45720" rtlCol="0" anchor="ctr">
            <a:normAutofit/>
          </a:bodyPr>
          <a:lstStyle/>
          <a:p>
            <a:pPr algn="ctr">
              <a:spcBef>
                <a:spcPct val="0"/>
              </a:spcBef>
              <a:spcAft>
                <a:spcPts val="600"/>
              </a:spcAft>
            </a:pPr>
            <a:r>
              <a:rPr lang="en-US" sz="3600" cap="all">
                <a:ln w="3175" cmpd="sng">
                  <a:noFill/>
                </a:ln>
                <a:latin typeface="+mj-lt"/>
                <a:ea typeface="+mj-ea"/>
                <a:cs typeface="+mj-cs"/>
              </a:rPr>
              <a:t>how a physical line following robot  works</a:t>
            </a:r>
          </a:p>
        </p:txBody>
      </p:sp>
      <p:graphicFrame>
        <p:nvGraphicFramePr>
          <p:cNvPr id="5" name="TextBox 2">
            <a:extLst>
              <a:ext uri="{FF2B5EF4-FFF2-40B4-BE49-F238E27FC236}">
                <a16:creationId xmlns:a16="http://schemas.microsoft.com/office/drawing/2014/main" id="{80A2A23E-CF9B-4362-A5DA-61F603664B85}"/>
              </a:ext>
            </a:extLst>
          </p:cNvPr>
          <p:cNvGraphicFramePr/>
          <p:nvPr>
            <p:extLst>
              <p:ext uri="{D42A27DB-BD31-4B8C-83A1-F6EECF244321}">
                <p14:modId xmlns:p14="http://schemas.microsoft.com/office/powerpoint/2010/main" val="1044115344"/>
              </p:ext>
            </p:extLst>
          </p:nvPr>
        </p:nvGraphicFramePr>
        <p:xfrm>
          <a:off x="1028699" y="2546100"/>
          <a:ext cx="10131425" cy="3384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38297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31" name="Rectangle 13">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45FA44-CEFD-4EB0-984B-EDEFEE8CE172}"/>
              </a:ext>
            </a:extLst>
          </p:cNvPr>
          <p:cNvSpPr>
            <a:spLocks noGrp="1"/>
          </p:cNvSpPr>
          <p:nvPr>
            <p:ph type="title"/>
          </p:nvPr>
        </p:nvSpPr>
        <p:spPr>
          <a:xfrm>
            <a:off x="685799" y="1150076"/>
            <a:ext cx="3659389" cy="4557849"/>
          </a:xfrm>
        </p:spPr>
        <p:txBody>
          <a:bodyPr>
            <a:normAutofit/>
          </a:bodyPr>
          <a:lstStyle/>
          <a:p>
            <a:pPr algn="r"/>
            <a:r>
              <a:rPr lang="en-US">
                <a:cs typeface="Calibri Light"/>
              </a:rPr>
              <a:t>Dataset</a:t>
            </a:r>
            <a:endParaRPr lang="en-US"/>
          </a:p>
        </p:txBody>
      </p:sp>
      <p:cxnSp>
        <p:nvCxnSpPr>
          <p:cNvPr id="32" name="Straight Connector 15">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FF6217-FE9C-4399-B341-B68E877D3B35}"/>
              </a:ext>
            </a:extLst>
          </p:cNvPr>
          <p:cNvSpPr>
            <a:spLocks noGrp="1"/>
          </p:cNvSpPr>
          <p:nvPr>
            <p:ph idx="1"/>
          </p:nvPr>
        </p:nvSpPr>
        <p:spPr>
          <a:xfrm>
            <a:off x="4988659" y="1044938"/>
            <a:ext cx="3761642" cy="4768124"/>
          </a:xfrm>
        </p:spPr>
        <p:txBody>
          <a:bodyPr vert="horz" lIns="91440" tIns="45720" rIns="91440" bIns="45720" rtlCol="0">
            <a:normAutofit/>
          </a:bodyPr>
          <a:lstStyle/>
          <a:p>
            <a:pPr marL="0" indent="0">
              <a:buNone/>
            </a:pPr>
            <a:r>
              <a:rPr lang="en-US" sz="3200">
                <a:cs typeface="Calibri" panose="020F0502020204030204"/>
              </a:rPr>
              <a:t>19 images using black lines on white backgrounds and ranging from 0-180 degrees in 10-degree increments and a blank image</a:t>
            </a:r>
          </a:p>
        </p:txBody>
      </p:sp>
    </p:spTree>
    <p:extLst>
      <p:ext uri="{BB962C8B-B14F-4D97-AF65-F5344CB8AC3E}">
        <p14:creationId xmlns:p14="http://schemas.microsoft.com/office/powerpoint/2010/main" val="8187848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FAFCF2AA-77B3-422B-ADA4-CC685F325106}"/>
              </a:ext>
            </a:extLst>
          </p:cNvPr>
          <p:cNvGrpSpPr/>
          <p:nvPr/>
        </p:nvGrpSpPr>
        <p:grpSpPr>
          <a:xfrm>
            <a:off x="622356" y="554978"/>
            <a:ext cx="10947287" cy="5748043"/>
            <a:chOff x="590578" y="987777"/>
            <a:chExt cx="10947287" cy="5748043"/>
          </a:xfrm>
        </p:grpSpPr>
        <p:grpSp>
          <p:nvGrpSpPr>
            <p:cNvPr id="58" name="Group 57">
              <a:extLst>
                <a:ext uri="{FF2B5EF4-FFF2-40B4-BE49-F238E27FC236}">
                  <a16:creationId xmlns:a16="http://schemas.microsoft.com/office/drawing/2014/main" id="{5E32C56E-DCD7-41B8-AFF5-2A553B1076FF}"/>
                </a:ext>
              </a:extLst>
            </p:cNvPr>
            <p:cNvGrpSpPr/>
            <p:nvPr/>
          </p:nvGrpSpPr>
          <p:grpSpPr>
            <a:xfrm>
              <a:off x="5375493" y="1739900"/>
              <a:ext cx="6162372" cy="4995920"/>
              <a:chOff x="1526431" y="1403757"/>
              <a:chExt cx="7356289" cy="5454243"/>
            </a:xfrm>
          </p:grpSpPr>
          <p:pic>
            <p:nvPicPr>
              <p:cNvPr id="27" name="Picture 26">
                <a:extLst>
                  <a:ext uri="{FF2B5EF4-FFF2-40B4-BE49-F238E27FC236}">
                    <a16:creationId xmlns:a16="http://schemas.microsoft.com/office/drawing/2014/main" id="{7EA100E9-43A2-4502-A346-0DB91202D9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31" y="6667473"/>
                <a:ext cx="1938268" cy="190527"/>
              </a:xfrm>
              <a:prstGeom prst="rect">
                <a:avLst/>
              </a:prstGeom>
            </p:spPr>
          </p:pic>
          <p:pic>
            <p:nvPicPr>
              <p:cNvPr id="29" name="Picture 28">
                <a:extLst>
                  <a:ext uri="{FF2B5EF4-FFF2-40B4-BE49-F238E27FC236}">
                    <a16:creationId xmlns:a16="http://schemas.microsoft.com/office/drawing/2014/main" id="{AD70F181-813F-43FA-BCC4-96CEC577E2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699" y="6533102"/>
                <a:ext cx="952633" cy="190527"/>
              </a:xfrm>
              <a:prstGeom prst="rect">
                <a:avLst/>
              </a:prstGeom>
            </p:spPr>
          </p:pic>
          <p:pic>
            <p:nvPicPr>
              <p:cNvPr id="31" name="Picture 30">
                <a:extLst>
                  <a:ext uri="{FF2B5EF4-FFF2-40B4-BE49-F238E27FC236}">
                    <a16:creationId xmlns:a16="http://schemas.microsoft.com/office/drawing/2014/main" id="{7AFC52CC-4F80-4E07-8876-CC7EDCBB1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745" y="6190191"/>
                <a:ext cx="924054" cy="362001"/>
              </a:xfrm>
              <a:prstGeom prst="rect">
                <a:avLst/>
              </a:prstGeom>
            </p:spPr>
          </p:pic>
          <p:pic>
            <p:nvPicPr>
              <p:cNvPr id="33" name="Picture 32" descr="A picture containing wire, different, line, several&#10;&#10;Description automatically generated">
                <a:extLst>
                  <a:ext uri="{FF2B5EF4-FFF2-40B4-BE49-F238E27FC236}">
                    <a16:creationId xmlns:a16="http://schemas.microsoft.com/office/drawing/2014/main" id="{5B50780F-BF3D-44CE-A01A-AD272B2C5B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1347" y="5685296"/>
                <a:ext cx="857370" cy="504895"/>
              </a:xfrm>
              <a:prstGeom prst="rect">
                <a:avLst/>
              </a:prstGeom>
            </p:spPr>
          </p:pic>
          <p:pic>
            <p:nvPicPr>
              <p:cNvPr id="35" name="Picture 34" descr="A picture containing swing, outdoor object, chain&#10;&#10;Description automatically generated">
                <a:extLst>
                  <a:ext uri="{FF2B5EF4-FFF2-40B4-BE49-F238E27FC236}">
                    <a16:creationId xmlns:a16="http://schemas.microsoft.com/office/drawing/2014/main" id="{AA5DA782-F915-4416-9B5E-28515B3A8F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8717" y="5050817"/>
                <a:ext cx="771633" cy="647790"/>
              </a:xfrm>
              <a:prstGeom prst="rect">
                <a:avLst/>
              </a:prstGeom>
            </p:spPr>
          </p:pic>
          <p:pic>
            <p:nvPicPr>
              <p:cNvPr id="37" name="Picture 36" descr="A picture containing swing&#10;&#10;Description automatically generated">
                <a:extLst>
                  <a:ext uri="{FF2B5EF4-FFF2-40B4-BE49-F238E27FC236}">
                    <a16:creationId xmlns:a16="http://schemas.microsoft.com/office/drawing/2014/main" id="{6DBD23EE-E5DE-4C50-8025-677A11EA62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0350" y="4268362"/>
                <a:ext cx="647790" cy="771633"/>
              </a:xfrm>
              <a:prstGeom prst="rect">
                <a:avLst/>
              </a:prstGeom>
            </p:spPr>
          </p:pic>
          <p:pic>
            <p:nvPicPr>
              <p:cNvPr id="39" name="Picture 38" descr="A picture containing scale, smoke, device, chain&#10;&#10;Description automatically generated">
                <a:extLst>
                  <a:ext uri="{FF2B5EF4-FFF2-40B4-BE49-F238E27FC236}">
                    <a16:creationId xmlns:a16="http://schemas.microsoft.com/office/drawing/2014/main" id="{918A734C-607B-4D8B-836A-E33DDDA9ED7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8140" y="3328075"/>
                <a:ext cx="523948" cy="962159"/>
              </a:xfrm>
              <a:prstGeom prst="rect">
                <a:avLst/>
              </a:prstGeom>
            </p:spPr>
          </p:pic>
          <p:pic>
            <p:nvPicPr>
              <p:cNvPr id="41" name="Picture 40">
                <a:extLst>
                  <a:ext uri="{FF2B5EF4-FFF2-40B4-BE49-F238E27FC236}">
                    <a16:creationId xmlns:a16="http://schemas.microsoft.com/office/drawing/2014/main" id="{EB6911D1-D57C-43C2-8461-0B2B7D4287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2088" y="2365916"/>
                <a:ext cx="381053" cy="962159"/>
              </a:xfrm>
              <a:prstGeom prst="rect">
                <a:avLst/>
              </a:prstGeom>
            </p:spPr>
          </p:pic>
          <p:pic>
            <p:nvPicPr>
              <p:cNvPr id="43" name="Picture 42">
                <a:extLst>
                  <a:ext uri="{FF2B5EF4-FFF2-40B4-BE49-F238E27FC236}">
                    <a16:creationId xmlns:a16="http://schemas.microsoft.com/office/drawing/2014/main" id="{D3EA5F12-F222-422E-B5B5-4BCACB18A3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73141" y="1403757"/>
                <a:ext cx="209579" cy="981212"/>
              </a:xfrm>
              <a:prstGeom prst="rect">
                <a:avLst/>
              </a:prstGeom>
            </p:spPr>
          </p:pic>
        </p:grpSp>
        <p:pic>
          <p:nvPicPr>
            <p:cNvPr id="45" name="Picture 44">
              <a:extLst>
                <a:ext uri="{FF2B5EF4-FFF2-40B4-BE49-F238E27FC236}">
                  <a16:creationId xmlns:a16="http://schemas.microsoft.com/office/drawing/2014/main" id="{52DE38BD-FB26-4307-9CB1-39D34480C8B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3406" y="987777"/>
              <a:ext cx="1024690" cy="1976320"/>
            </a:xfrm>
            <a:prstGeom prst="rect">
              <a:avLst/>
            </a:prstGeom>
          </p:spPr>
        </p:pic>
        <p:grpSp>
          <p:nvGrpSpPr>
            <p:cNvPr id="59" name="Group 58">
              <a:extLst>
                <a:ext uri="{FF2B5EF4-FFF2-40B4-BE49-F238E27FC236}">
                  <a16:creationId xmlns:a16="http://schemas.microsoft.com/office/drawing/2014/main" id="{34588417-1420-4D70-BE60-02458267E775}"/>
                </a:ext>
              </a:extLst>
            </p:cNvPr>
            <p:cNvGrpSpPr/>
            <p:nvPr/>
          </p:nvGrpSpPr>
          <p:grpSpPr>
            <a:xfrm flipH="1">
              <a:off x="590578" y="1606957"/>
              <a:ext cx="6496693" cy="5128863"/>
              <a:chOff x="1526431" y="1403757"/>
              <a:chExt cx="7356289" cy="5454243"/>
            </a:xfrm>
          </p:grpSpPr>
          <p:pic>
            <p:nvPicPr>
              <p:cNvPr id="60" name="Picture 59">
                <a:extLst>
                  <a:ext uri="{FF2B5EF4-FFF2-40B4-BE49-F238E27FC236}">
                    <a16:creationId xmlns:a16="http://schemas.microsoft.com/office/drawing/2014/main" id="{3BB67544-C0E1-41E6-9658-E54265E42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431" y="6667473"/>
                <a:ext cx="1938268" cy="190527"/>
              </a:xfrm>
              <a:prstGeom prst="rect">
                <a:avLst/>
              </a:prstGeom>
            </p:spPr>
          </p:pic>
          <p:pic>
            <p:nvPicPr>
              <p:cNvPr id="61" name="Picture 60">
                <a:extLst>
                  <a:ext uri="{FF2B5EF4-FFF2-40B4-BE49-F238E27FC236}">
                    <a16:creationId xmlns:a16="http://schemas.microsoft.com/office/drawing/2014/main" id="{1982B6A5-90C5-40C7-802B-375537646E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699" y="6533102"/>
                <a:ext cx="952633" cy="190527"/>
              </a:xfrm>
              <a:prstGeom prst="rect">
                <a:avLst/>
              </a:prstGeom>
            </p:spPr>
          </p:pic>
          <p:pic>
            <p:nvPicPr>
              <p:cNvPr id="62" name="Picture 61">
                <a:extLst>
                  <a:ext uri="{FF2B5EF4-FFF2-40B4-BE49-F238E27FC236}">
                    <a16:creationId xmlns:a16="http://schemas.microsoft.com/office/drawing/2014/main" id="{01B8147A-C68F-4DA4-8D8E-F1E7C4384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2745" y="6190191"/>
                <a:ext cx="924054" cy="362001"/>
              </a:xfrm>
              <a:prstGeom prst="rect">
                <a:avLst/>
              </a:prstGeom>
            </p:spPr>
          </p:pic>
          <p:pic>
            <p:nvPicPr>
              <p:cNvPr id="63" name="Picture 62" descr="A picture containing wire, different, line, several&#10;&#10;Description automatically generated">
                <a:extLst>
                  <a:ext uri="{FF2B5EF4-FFF2-40B4-BE49-F238E27FC236}">
                    <a16:creationId xmlns:a16="http://schemas.microsoft.com/office/drawing/2014/main" id="{D55AFE7C-4E57-48BC-A4C6-4C5211A666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1347" y="5685296"/>
                <a:ext cx="857370" cy="504895"/>
              </a:xfrm>
              <a:prstGeom prst="rect">
                <a:avLst/>
              </a:prstGeom>
            </p:spPr>
          </p:pic>
          <p:pic>
            <p:nvPicPr>
              <p:cNvPr id="64" name="Picture 63" descr="A picture containing swing, outdoor object, chain&#10;&#10;Description automatically generated">
                <a:extLst>
                  <a:ext uri="{FF2B5EF4-FFF2-40B4-BE49-F238E27FC236}">
                    <a16:creationId xmlns:a16="http://schemas.microsoft.com/office/drawing/2014/main" id="{74F02DD2-11A4-422B-8D55-51E9B77C0C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8717" y="5050817"/>
                <a:ext cx="771633" cy="647790"/>
              </a:xfrm>
              <a:prstGeom prst="rect">
                <a:avLst/>
              </a:prstGeom>
            </p:spPr>
          </p:pic>
          <p:pic>
            <p:nvPicPr>
              <p:cNvPr id="65" name="Picture 64" descr="A picture containing swing&#10;&#10;Description automatically generated">
                <a:extLst>
                  <a:ext uri="{FF2B5EF4-FFF2-40B4-BE49-F238E27FC236}">
                    <a16:creationId xmlns:a16="http://schemas.microsoft.com/office/drawing/2014/main" id="{0AD34490-1F1C-4FC7-AA42-0C88AB5A74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0350" y="4268362"/>
                <a:ext cx="647790" cy="771633"/>
              </a:xfrm>
              <a:prstGeom prst="rect">
                <a:avLst/>
              </a:prstGeom>
            </p:spPr>
          </p:pic>
          <p:pic>
            <p:nvPicPr>
              <p:cNvPr id="66" name="Picture 65" descr="A picture containing scale, smoke, device, chain&#10;&#10;Description automatically generated">
                <a:extLst>
                  <a:ext uri="{FF2B5EF4-FFF2-40B4-BE49-F238E27FC236}">
                    <a16:creationId xmlns:a16="http://schemas.microsoft.com/office/drawing/2014/main" id="{90B81C6D-15B0-4EE8-BB19-006BA28C31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8140" y="3328075"/>
                <a:ext cx="523948" cy="962159"/>
              </a:xfrm>
              <a:prstGeom prst="rect">
                <a:avLst/>
              </a:prstGeom>
            </p:spPr>
          </p:pic>
          <p:pic>
            <p:nvPicPr>
              <p:cNvPr id="67" name="Picture 66">
                <a:extLst>
                  <a:ext uri="{FF2B5EF4-FFF2-40B4-BE49-F238E27FC236}">
                    <a16:creationId xmlns:a16="http://schemas.microsoft.com/office/drawing/2014/main" id="{87BFB24D-8D0F-4802-8062-B6494DE3EC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92088" y="2365916"/>
                <a:ext cx="381053" cy="962159"/>
              </a:xfrm>
              <a:prstGeom prst="rect">
                <a:avLst/>
              </a:prstGeom>
            </p:spPr>
          </p:pic>
          <p:pic>
            <p:nvPicPr>
              <p:cNvPr id="68" name="Picture 67">
                <a:extLst>
                  <a:ext uri="{FF2B5EF4-FFF2-40B4-BE49-F238E27FC236}">
                    <a16:creationId xmlns:a16="http://schemas.microsoft.com/office/drawing/2014/main" id="{5A410CD3-B7A6-455B-91FD-072C7FC7E8F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73141" y="1403757"/>
                <a:ext cx="209579" cy="981212"/>
              </a:xfrm>
              <a:prstGeom prst="rect">
                <a:avLst/>
              </a:prstGeom>
            </p:spPr>
          </p:pic>
        </p:grpSp>
        <p:sp>
          <p:nvSpPr>
            <p:cNvPr id="69" name="Rectangle 68">
              <a:extLst>
                <a:ext uri="{FF2B5EF4-FFF2-40B4-BE49-F238E27FC236}">
                  <a16:creationId xmlns:a16="http://schemas.microsoft.com/office/drawing/2014/main" id="{11439F40-DB8E-4B81-BF31-3BC9441B6EE5}"/>
                </a:ext>
              </a:extLst>
            </p:cNvPr>
            <p:cNvSpPr/>
            <p:nvPr/>
          </p:nvSpPr>
          <p:spPr>
            <a:xfrm>
              <a:off x="6860663" y="987777"/>
              <a:ext cx="1024690" cy="197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09863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ight&#10;&#10;Description automatically generated">
            <a:extLst>
              <a:ext uri="{FF2B5EF4-FFF2-40B4-BE49-F238E27FC236}">
                <a16:creationId xmlns:a16="http://schemas.microsoft.com/office/drawing/2014/main" id="{48CB1A52-A95A-4506-9E68-4A2C2D11D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53" y="1809665"/>
            <a:ext cx="3238669" cy="3238669"/>
          </a:xfrm>
          <a:prstGeom prst="rect">
            <a:avLst/>
          </a:prstGeom>
        </p:spPr>
      </p:pic>
      <p:sp>
        <p:nvSpPr>
          <p:cNvPr id="4" name="Arrow: Right 3">
            <a:extLst>
              <a:ext uri="{FF2B5EF4-FFF2-40B4-BE49-F238E27FC236}">
                <a16:creationId xmlns:a16="http://schemas.microsoft.com/office/drawing/2014/main" id="{F64462B5-0444-46A6-87F0-8C842FB24073}"/>
              </a:ext>
            </a:extLst>
          </p:cNvPr>
          <p:cNvSpPr/>
          <p:nvPr/>
        </p:nvSpPr>
        <p:spPr>
          <a:xfrm>
            <a:off x="3219824" y="1898594"/>
            <a:ext cx="4622070" cy="3060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4BF7E7E-11DC-4D58-A0F9-95165FB5E29C}"/>
              </a:ext>
            </a:extLst>
          </p:cNvPr>
          <p:cNvSpPr txBox="1"/>
          <p:nvPr/>
        </p:nvSpPr>
        <p:spPr>
          <a:xfrm>
            <a:off x="7796845" y="1455555"/>
            <a:ext cx="1902807" cy="4708981"/>
          </a:xfrm>
          <a:prstGeom prst="rect">
            <a:avLst/>
          </a:prstGeom>
          <a:noFill/>
        </p:spPr>
        <p:txBody>
          <a:bodyPr wrap="square" rtlCol="0">
            <a:spAutoFit/>
          </a:bodyPr>
          <a:lstStyle/>
          <a:p>
            <a:r>
              <a:rPr lang="en-US" sz="1200"/>
              <a:t>array([[[216, 188, 154],</a:t>
            </a:r>
          </a:p>
          <a:p>
            <a:r>
              <a:rPr lang="en-US" sz="1200"/>
              <a:t>        [216, 188, 154],</a:t>
            </a:r>
          </a:p>
          <a:p>
            <a:r>
              <a:rPr lang="en-US" sz="1200"/>
              <a:t>        [205, 176, 156],</a:t>
            </a:r>
          </a:p>
          <a:p>
            <a:r>
              <a:rPr lang="en-US" sz="1200"/>
              <a:t>        ...,</a:t>
            </a:r>
          </a:p>
          <a:p>
            <a:r>
              <a:rPr lang="en-US" sz="1200"/>
              <a:t>        [206, 176, 139],</a:t>
            </a:r>
          </a:p>
          <a:p>
            <a:r>
              <a:rPr lang="en-US" sz="1200"/>
              <a:t>        [206, 176, 139],</a:t>
            </a:r>
          </a:p>
          <a:p>
            <a:r>
              <a:rPr lang="en-US" sz="1200"/>
              <a:t>        [216, 188, 154]],</a:t>
            </a:r>
          </a:p>
          <a:p>
            <a:endParaRPr lang="en-US" sz="1200"/>
          </a:p>
          <a:p>
            <a:r>
              <a:rPr lang="en-US" sz="1200"/>
              <a:t>       [[192, 152, 104],</a:t>
            </a:r>
          </a:p>
          <a:p>
            <a:r>
              <a:rPr lang="en-US" sz="1200"/>
              <a:t>        [181, 153, 151],</a:t>
            </a:r>
          </a:p>
          <a:p>
            <a:r>
              <a:rPr lang="en-US" sz="1200"/>
              <a:t>        [179, 137, 152],</a:t>
            </a:r>
          </a:p>
          <a:p>
            <a:r>
              <a:rPr lang="en-US" sz="1200"/>
              <a:t>        ...,</a:t>
            </a:r>
          </a:p>
          <a:p>
            <a:r>
              <a:rPr lang="en-US" sz="1200"/>
              <a:t>        [202, 166, 124],</a:t>
            </a:r>
          </a:p>
          <a:p>
            <a:r>
              <a:rPr lang="en-US" sz="1200"/>
              <a:t>        [202, 166, 124],</a:t>
            </a:r>
          </a:p>
          <a:p>
            <a:r>
              <a:rPr lang="en-US" sz="1200"/>
              <a:t>        [202, 166, 124]],</a:t>
            </a:r>
          </a:p>
          <a:p>
            <a:endParaRPr lang="en-US" sz="1200"/>
          </a:p>
          <a:p>
            <a:r>
              <a:rPr lang="en-US" sz="1200"/>
              <a:t>       [[149,  83,  78],</a:t>
            </a:r>
          </a:p>
          <a:p>
            <a:r>
              <a:rPr lang="en-US" sz="1200"/>
              <a:t>        [149,  83,  78],</a:t>
            </a:r>
          </a:p>
          <a:p>
            <a:r>
              <a:rPr lang="en-US" sz="1200"/>
              <a:t>        [135,  76,  74],</a:t>
            </a:r>
          </a:p>
          <a:p>
            <a:r>
              <a:rPr lang="en-US" sz="1200"/>
              <a:t>        ...,</a:t>
            </a:r>
          </a:p>
          <a:p>
            <a:r>
              <a:rPr lang="en-US" sz="1200"/>
              <a:t>        [202, 166, 124],</a:t>
            </a:r>
          </a:p>
          <a:p>
            <a:r>
              <a:rPr lang="en-US" sz="1200"/>
              <a:t>        [197, 157, 110],</a:t>
            </a:r>
          </a:p>
          <a:p>
            <a:r>
              <a:rPr lang="en-US" sz="1200"/>
              <a:t>        [202, 166, 124]],</a:t>
            </a:r>
          </a:p>
          <a:p>
            <a:endParaRPr lang="en-US" sz="1200"/>
          </a:p>
          <a:p>
            <a:r>
              <a:rPr lang="en-US" sz="1200"/>
              <a:t>       ...,</a:t>
            </a:r>
          </a:p>
        </p:txBody>
      </p:sp>
      <p:sp>
        <p:nvSpPr>
          <p:cNvPr id="6" name="TextBox 5">
            <a:extLst>
              <a:ext uri="{FF2B5EF4-FFF2-40B4-BE49-F238E27FC236}">
                <a16:creationId xmlns:a16="http://schemas.microsoft.com/office/drawing/2014/main" id="{B4942EA9-10A1-4DA8-B7A9-E353D48EC1B5}"/>
              </a:ext>
            </a:extLst>
          </p:cNvPr>
          <p:cNvSpPr txBox="1"/>
          <p:nvPr/>
        </p:nvSpPr>
        <p:spPr>
          <a:xfrm>
            <a:off x="9643008" y="1306345"/>
            <a:ext cx="2548992" cy="4524315"/>
          </a:xfrm>
          <a:prstGeom prst="rect">
            <a:avLst/>
          </a:prstGeom>
          <a:noFill/>
        </p:spPr>
        <p:txBody>
          <a:bodyPr wrap="square" rtlCol="0">
            <a:spAutoFit/>
          </a:bodyPr>
          <a:lstStyle/>
          <a:p>
            <a:endParaRPr lang="en-US" sz="1200"/>
          </a:p>
          <a:p>
            <a:r>
              <a:rPr lang="en-US" sz="1200"/>
              <a:t>       [[135,  76,  74],</a:t>
            </a:r>
          </a:p>
          <a:p>
            <a:r>
              <a:rPr lang="en-US" sz="1200"/>
              <a:t>        [142,  68,  59],</a:t>
            </a:r>
          </a:p>
          <a:p>
            <a:r>
              <a:rPr lang="en-US" sz="1200"/>
              <a:t>        [142,  68,  59],</a:t>
            </a:r>
          </a:p>
          <a:p>
            <a:r>
              <a:rPr lang="en-US" sz="1200"/>
              <a:t>        ...,</a:t>
            </a:r>
          </a:p>
          <a:p>
            <a:r>
              <a:rPr lang="en-US" sz="1200"/>
              <a:t>        [247, 246, 242],</a:t>
            </a:r>
          </a:p>
          <a:p>
            <a:r>
              <a:rPr lang="en-US" sz="1200"/>
              <a:t>        [247, 246, 242],</a:t>
            </a:r>
          </a:p>
          <a:p>
            <a:r>
              <a:rPr lang="en-US" sz="1200"/>
              <a:t>        [247, 246, 242]],</a:t>
            </a:r>
          </a:p>
          <a:p>
            <a:endParaRPr lang="en-US" sz="1200"/>
          </a:p>
          <a:p>
            <a:r>
              <a:rPr lang="en-US" sz="1200"/>
              <a:t>       [[149,  83,  78],</a:t>
            </a:r>
          </a:p>
          <a:p>
            <a:r>
              <a:rPr lang="en-US" sz="1200"/>
              <a:t>        [135,  76,  74],</a:t>
            </a:r>
          </a:p>
          <a:p>
            <a:r>
              <a:rPr lang="en-US" sz="1200"/>
              <a:t>        [142,  68,  59],</a:t>
            </a:r>
          </a:p>
          <a:p>
            <a:r>
              <a:rPr lang="en-US" sz="1200"/>
              <a:t>        ...,</a:t>
            </a:r>
          </a:p>
          <a:p>
            <a:r>
              <a:rPr lang="en-US" sz="1200"/>
              <a:t>        [247, 246, 242],</a:t>
            </a:r>
          </a:p>
          <a:p>
            <a:r>
              <a:rPr lang="en-US" sz="1200"/>
              <a:t>        [247, 246, 242],</a:t>
            </a:r>
          </a:p>
          <a:p>
            <a:r>
              <a:rPr lang="en-US" sz="1200"/>
              <a:t>        [247, 246, 242]],</a:t>
            </a:r>
          </a:p>
          <a:p>
            <a:endParaRPr lang="en-US" sz="1200"/>
          </a:p>
          <a:p>
            <a:r>
              <a:rPr lang="en-US" sz="1200"/>
              <a:t>       [[149,  83,  78],</a:t>
            </a:r>
          </a:p>
          <a:p>
            <a:r>
              <a:rPr lang="en-US" sz="1200"/>
              <a:t>        [149,  83,  78],</a:t>
            </a:r>
          </a:p>
          <a:p>
            <a:r>
              <a:rPr lang="en-US" sz="1200"/>
              <a:t>        [135,  76,  74],</a:t>
            </a:r>
          </a:p>
          <a:p>
            <a:r>
              <a:rPr lang="en-US" sz="1200"/>
              <a:t>        ...,</a:t>
            </a:r>
          </a:p>
          <a:p>
            <a:r>
              <a:rPr lang="en-US" sz="1200"/>
              <a:t>        [247, 246, 242],</a:t>
            </a:r>
          </a:p>
          <a:p>
            <a:r>
              <a:rPr lang="en-US" sz="1200"/>
              <a:t>        [247, 246, 242],</a:t>
            </a:r>
          </a:p>
          <a:p>
            <a:r>
              <a:rPr lang="en-US" sz="1200"/>
              <a:t>        [247, 246, 242]]], </a:t>
            </a:r>
            <a:r>
              <a:rPr lang="en-US" sz="1200" err="1"/>
              <a:t>dtype</a:t>
            </a:r>
            <a:r>
              <a:rPr lang="en-US" sz="1200"/>
              <a:t>=uint8)</a:t>
            </a:r>
          </a:p>
        </p:txBody>
      </p:sp>
      <p:sp>
        <p:nvSpPr>
          <p:cNvPr id="7" name="Content Placeholder 2">
            <a:extLst>
              <a:ext uri="{FF2B5EF4-FFF2-40B4-BE49-F238E27FC236}">
                <a16:creationId xmlns:a16="http://schemas.microsoft.com/office/drawing/2014/main" id="{8053BD8A-FD74-4D71-8D3F-591F3AEEFED6}"/>
              </a:ext>
            </a:extLst>
          </p:cNvPr>
          <p:cNvSpPr txBox="1">
            <a:spLocks/>
          </p:cNvSpPr>
          <p:nvPr/>
        </p:nvSpPr>
        <p:spPr>
          <a:xfrm>
            <a:off x="3272407" y="3057718"/>
            <a:ext cx="4064180" cy="752327"/>
          </a:xfrm>
          <a:prstGeom prst="rect">
            <a:avLst/>
          </a:prstGeom>
        </p:spPr>
        <p:txBody>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None/>
            </a:pPr>
            <a:r>
              <a:rPr lang="en-US">
                <a:cs typeface="Calibri"/>
              </a:rPr>
              <a:t>Convert each image in the dataset to an array of the RGB values of each pixel</a:t>
            </a:r>
            <a:endParaRPr lang="en-US"/>
          </a:p>
        </p:txBody>
      </p:sp>
      <p:sp>
        <p:nvSpPr>
          <p:cNvPr id="9" name="TextBox 8">
            <a:extLst>
              <a:ext uri="{FF2B5EF4-FFF2-40B4-BE49-F238E27FC236}">
                <a16:creationId xmlns:a16="http://schemas.microsoft.com/office/drawing/2014/main" id="{15F170F5-369D-446F-9FA4-9F7A85AEB4BC}"/>
              </a:ext>
            </a:extLst>
          </p:cNvPr>
          <p:cNvSpPr txBox="1"/>
          <p:nvPr/>
        </p:nvSpPr>
        <p:spPr>
          <a:xfrm>
            <a:off x="361078" y="1809665"/>
            <a:ext cx="2115263" cy="461665"/>
          </a:xfrm>
          <a:prstGeom prst="rect">
            <a:avLst/>
          </a:prstGeom>
          <a:noFill/>
        </p:spPr>
        <p:txBody>
          <a:bodyPr wrap="square" rtlCol="0">
            <a:spAutoFit/>
          </a:bodyPr>
          <a:lstStyle/>
          <a:p>
            <a:pPr algn="ctr"/>
            <a:r>
              <a:rPr lang="en-US" sz="2400" i="1">
                <a:solidFill>
                  <a:schemeClr val="accent4"/>
                </a:solidFill>
              </a:rPr>
              <a:t>‘mo_icon.png’</a:t>
            </a:r>
          </a:p>
        </p:txBody>
      </p:sp>
    </p:spTree>
    <p:extLst>
      <p:ext uri="{BB962C8B-B14F-4D97-AF65-F5344CB8AC3E}">
        <p14:creationId xmlns:p14="http://schemas.microsoft.com/office/powerpoint/2010/main" val="398308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10;&#10;Description automatically generated">
            <a:extLst>
              <a:ext uri="{FF2B5EF4-FFF2-40B4-BE49-F238E27FC236}">
                <a16:creationId xmlns:a16="http://schemas.microsoft.com/office/drawing/2014/main" id="{F2BA3762-F33A-4E37-9BAD-DBFF8248F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0059" y="267253"/>
            <a:ext cx="6111881" cy="6323493"/>
          </a:xfrm>
          <a:prstGeom prst="rect">
            <a:avLst/>
          </a:prstGeom>
        </p:spPr>
      </p:pic>
      <p:sp>
        <p:nvSpPr>
          <p:cNvPr id="4" name="Speech Bubble: Rectangle with Corners Rounded 3">
            <a:extLst>
              <a:ext uri="{FF2B5EF4-FFF2-40B4-BE49-F238E27FC236}">
                <a16:creationId xmlns:a16="http://schemas.microsoft.com/office/drawing/2014/main" id="{D12562FE-7875-4261-BF4C-B2DF31B3DE93}"/>
              </a:ext>
            </a:extLst>
          </p:cNvPr>
          <p:cNvSpPr/>
          <p:nvPr/>
        </p:nvSpPr>
        <p:spPr>
          <a:xfrm>
            <a:off x="711200" y="840507"/>
            <a:ext cx="1955415" cy="914400"/>
          </a:xfrm>
          <a:prstGeom prst="wedgeRoundRectCallout">
            <a:avLst>
              <a:gd name="adj1" fmla="val 73369"/>
              <a:gd name="adj2" fmla="val 426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Importing the entire dataset</a:t>
            </a:r>
          </a:p>
        </p:txBody>
      </p:sp>
      <p:sp>
        <p:nvSpPr>
          <p:cNvPr id="7" name="Speech Bubble: Rectangle with Corners Rounded 6">
            <a:extLst>
              <a:ext uri="{FF2B5EF4-FFF2-40B4-BE49-F238E27FC236}">
                <a16:creationId xmlns:a16="http://schemas.microsoft.com/office/drawing/2014/main" id="{FF3EDBE7-EE21-43BC-952B-5291C7EF8BC2}"/>
              </a:ext>
            </a:extLst>
          </p:cNvPr>
          <p:cNvSpPr/>
          <p:nvPr/>
        </p:nvSpPr>
        <p:spPr>
          <a:xfrm>
            <a:off x="7569969" y="1297707"/>
            <a:ext cx="1955415" cy="914400"/>
          </a:xfrm>
          <a:prstGeom prst="wedgeRoundRectCallout">
            <a:avLst>
              <a:gd name="adj1" fmla="val -107332"/>
              <a:gd name="adj2" fmla="val 66769"/>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Discretizing images by pixel </a:t>
            </a:r>
            <a:r>
              <a:rPr lang="en-US" err="1">
                <a:solidFill>
                  <a:schemeClr val="bg1"/>
                </a:solidFill>
              </a:rPr>
              <a:t>rgb</a:t>
            </a:r>
            <a:r>
              <a:rPr lang="en-US">
                <a:solidFill>
                  <a:schemeClr val="bg1"/>
                </a:solidFill>
              </a:rPr>
              <a:t> colors</a:t>
            </a:r>
          </a:p>
        </p:txBody>
      </p:sp>
      <p:sp>
        <p:nvSpPr>
          <p:cNvPr id="8" name="Speech Bubble: Rectangle with Corners Rounded 7">
            <a:extLst>
              <a:ext uri="{FF2B5EF4-FFF2-40B4-BE49-F238E27FC236}">
                <a16:creationId xmlns:a16="http://schemas.microsoft.com/office/drawing/2014/main" id="{7F11E1DE-EA44-437D-93CA-4492FB15FC91}"/>
              </a:ext>
            </a:extLst>
          </p:cNvPr>
          <p:cNvSpPr/>
          <p:nvPr/>
        </p:nvSpPr>
        <p:spPr>
          <a:xfrm>
            <a:off x="8174232" y="3142656"/>
            <a:ext cx="1955415" cy="914400"/>
          </a:xfrm>
          <a:prstGeom prst="wedgeRoundRectCallout">
            <a:avLst>
              <a:gd name="adj1" fmla="val -93465"/>
              <a:gd name="adj2" fmla="val 62362"/>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Pattern recognition</a:t>
            </a:r>
          </a:p>
        </p:txBody>
      </p:sp>
      <p:sp>
        <p:nvSpPr>
          <p:cNvPr id="11" name="Speech Bubble: Rectangle with Corners Rounded 10">
            <a:extLst>
              <a:ext uri="{FF2B5EF4-FFF2-40B4-BE49-F238E27FC236}">
                <a16:creationId xmlns:a16="http://schemas.microsoft.com/office/drawing/2014/main" id="{CDEC61CA-7378-4531-A923-3EC810B67D92}"/>
              </a:ext>
            </a:extLst>
          </p:cNvPr>
          <p:cNvSpPr/>
          <p:nvPr/>
        </p:nvSpPr>
        <p:spPr>
          <a:xfrm>
            <a:off x="1216966" y="4120557"/>
            <a:ext cx="1955415" cy="914400"/>
          </a:xfrm>
          <a:prstGeom prst="wedgeRoundRectCallout">
            <a:avLst>
              <a:gd name="adj1" fmla="val 63081"/>
              <a:gd name="adj2" fmla="val 476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Why the exception?</a:t>
            </a:r>
          </a:p>
        </p:txBody>
      </p:sp>
    </p:spTree>
    <p:extLst>
      <p:ext uri="{BB962C8B-B14F-4D97-AF65-F5344CB8AC3E}">
        <p14:creationId xmlns:p14="http://schemas.microsoft.com/office/powerpoint/2010/main" val="371504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11" grpId="0" animBg="1"/>
      <p:bldP spid="1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D93BA"/>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6A166780-9337-4437-95D3-5EA9D55AAA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5" name="Rectangle 10">
            <a:extLst>
              <a:ext uri="{FF2B5EF4-FFF2-40B4-BE49-F238E27FC236}">
                <a16:creationId xmlns:a16="http://schemas.microsoft.com/office/drawing/2014/main" id="{EB3D0F40-BF1F-4120-945D-90C5AAD6E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4654296" cy="6856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pic>
        <p:nvPicPr>
          <p:cNvPr id="30" name="Picture 12">
            <a:extLst>
              <a:ext uri="{FF2B5EF4-FFF2-40B4-BE49-F238E27FC236}">
                <a16:creationId xmlns:a16="http://schemas.microsoft.com/office/drawing/2014/main" id="{15640A69-3748-450C-8DDB-B2051AC04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r="61893"/>
          <a:stretch/>
        </p:blipFill>
        <p:spPr>
          <a:xfrm>
            <a:off x="0" y="0"/>
            <a:ext cx="4644770" cy="6856214"/>
          </a:xfrm>
          <a:prstGeom prst="rect">
            <a:avLst/>
          </a:prstGeom>
        </p:spPr>
      </p:pic>
      <p:sp>
        <p:nvSpPr>
          <p:cNvPr id="2" name="Title 1">
            <a:extLst>
              <a:ext uri="{FF2B5EF4-FFF2-40B4-BE49-F238E27FC236}">
                <a16:creationId xmlns:a16="http://schemas.microsoft.com/office/drawing/2014/main" id="{4D125F46-FF1F-42D6-9BEE-779E93FABA31}"/>
              </a:ext>
            </a:extLst>
          </p:cNvPr>
          <p:cNvSpPr>
            <a:spLocks noGrp="1"/>
          </p:cNvSpPr>
          <p:nvPr>
            <p:ph type="title"/>
          </p:nvPr>
        </p:nvSpPr>
        <p:spPr>
          <a:xfrm>
            <a:off x="685801" y="643466"/>
            <a:ext cx="3351530" cy="4995333"/>
          </a:xfrm>
        </p:spPr>
        <p:txBody>
          <a:bodyPr>
            <a:normAutofit/>
          </a:bodyPr>
          <a:lstStyle/>
          <a:p>
            <a:r>
              <a:rPr lang="en-US">
                <a:solidFill>
                  <a:srgbClr val="FFFFFF"/>
                </a:solidFill>
              </a:rPr>
              <a:t>Project Overview	</a:t>
            </a:r>
          </a:p>
        </p:txBody>
      </p:sp>
      <p:sp useBgFill="1">
        <p:nvSpPr>
          <p:cNvPr id="32" name="Rectangle 14">
            <a:extLst>
              <a:ext uri="{FF2B5EF4-FFF2-40B4-BE49-F238E27FC236}">
                <a16:creationId xmlns:a16="http://schemas.microsoft.com/office/drawing/2014/main" id="{66F4F323-644B-4A47-97E9-BFB73840F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1120" y="-2"/>
            <a:ext cx="7537705" cy="6856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3" name="Content Placeholder 2">
            <a:extLst>
              <a:ext uri="{FF2B5EF4-FFF2-40B4-BE49-F238E27FC236}">
                <a16:creationId xmlns:a16="http://schemas.microsoft.com/office/drawing/2014/main" id="{BCCEE950-A5DF-42AC-AD52-9E1F27FFCA70}"/>
              </a:ext>
            </a:extLst>
          </p:cNvPr>
          <p:cNvGraphicFramePr>
            <a:graphicFrameLocks noGrp="1"/>
          </p:cNvGraphicFramePr>
          <p:nvPr>
            <p:ph idx="1"/>
            <p:extLst>
              <p:ext uri="{D42A27DB-BD31-4B8C-83A1-F6EECF244321}">
                <p14:modId xmlns:p14="http://schemas.microsoft.com/office/powerpoint/2010/main" val="2556046437"/>
              </p:ext>
            </p:extLst>
          </p:nvPr>
        </p:nvGraphicFramePr>
        <p:xfrm>
          <a:off x="5467509" y="804671"/>
          <a:ext cx="5886291" cy="49172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09640450"/>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indow, indoor, grill&#10;&#10;Description automatically generated">
            <a:extLst>
              <a:ext uri="{FF2B5EF4-FFF2-40B4-BE49-F238E27FC236}">
                <a16:creationId xmlns:a16="http://schemas.microsoft.com/office/drawing/2014/main" id="{EE948321-C6FA-434D-83F4-42F4F29C4443}"/>
              </a:ext>
            </a:extLst>
          </p:cNvPr>
          <p:cNvPicPr>
            <a:picLocks noChangeAspect="1"/>
          </p:cNvPicPr>
          <p:nvPr/>
        </p:nvPicPr>
        <p:blipFill rotWithShape="1">
          <a:blip r:embed="rId3">
            <a:extLst>
              <a:ext uri="{28A0092B-C50C-407E-A947-70E740481C1C}">
                <a14:useLocalDpi xmlns:a14="http://schemas.microsoft.com/office/drawing/2010/main" val="0"/>
              </a:ext>
            </a:extLst>
          </a:blip>
          <a:srcRect l="7166" t="15097" r="23968" b="9669"/>
          <a:stretch/>
        </p:blipFill>
        <p:spPr>
          <a:xfrm>
            <a:off x="6208740" y="1963701"/>
            <a:ext cx="3928481" cy="2126747"/>
          </a:xfrm>
          <a:prstGeom prst="rect">
            <a:avLst/>
          </a:prstGeom>
        </p:spPr>
      </p:pic>
      <p:sp>
        <p:nvSpPr>
          <p:cNvPr id="7" name="TextBox 6">
            <a:extLst>
              <a:ext uri="{FF2B5EF4-FFF2-40B4-BE49-F238E27FC236}">
                <a16:creationId xmlns:a16="http://schemas.microsoft.com/office/drawing/2014/main" id="{9BB64280-7391-43CB-9373-F7BF6C5EC3E3}"/>
              </a:ext>
            </a:extLst>
          </p:cNvPr>
          <p:cNvSpPr txBox="1"/>
          <p:nvPr/>
        </p:nvSpPr>
        <p:spPr>
          <a:xfrm>
            <a:off x="2044219" y="4100075"/>
            <a:ext cx="2115263" cy="461665"/>
          </a:xfrm>
          <a:prstGeom prst="rect">
            <a:avLst/>
          </a:prstGeom>
          <a:noFill/>
        </p:spPr>
        <p:txBody>
          <a:bodyPr wrap="square" rtlCol="0">
            <a:spAutoFit/>
          </a:bodyPr>
          <a:lstStyle/>
          <a:p>
            <a:pPr algn="ctr"/>
            <a:r>
              <a:rPr lang="en-US" sz="2400" i="1">
                <a:solidFill>
                  <a:schemeClr val="accent4"/>
                </a:solidFill>
              </a:rPr>
              <a:t>Template</a:t>
            </a:r>
          </a:p>
        </p:txBody>
      </p:sp>
      <p:pic>
        <p:nvPicPr>
          <p:cNvPr id="9" name="Picture 8" descr="A picture containing automaton&#10;&#10;Description automatically generated">
            <a:extLst>
              <a:ext uri="{FF2B5EF4-FFF2-40B4-BE49-F238E27FC236}">
                <a16:creationId xmlns:a16="http://schemas.microsoft.com/office/drawing/2014/main" id="{21B601EC-99A3-463C-BB5C-332ECC1D5569}"/>
              </a:ext>
            </a:extLst>
          </p:cNvPr>
          <p:cNvPicPr>
            <a:picLocks noChangeAspect="1"/>
          </p:cNvPicPr>
          <p:nvPr/>
        </p:nvPicPr>
        <p:blipFill rotWithShape="1">
          <a:blip r:embed="rId4">
            <a:extLst>
              <a:ext uri="{28A0092B-C50C-407E-A947-70E740481C1C}">
                <a14:useLocalDpi xmlns:a14="http://schemas.microsoft.com/office/drawing/2010/main" val="0"/>
              </a:ext>
            </a:extLst>
          </a:blip>
          <a:srcRect l="45558" t="23605" r="9933" b="25005"/>
          <a:stretch/>
        </p:blipFill>
        <p:spPr>
          <a:xfrm>
            <a:off x="1524765" y="2129822"/>
            <a:ext cx="3434817" cy="1960626"/>
          </a:xfrm>
          <a:prstGeom prst="rect">
            <a:avLst/>
          </a:prstGeom>
        </p:spPr>
      </p:pic>
      <p:sp>
        <p:nvSpPr>
          <p:cNvPr id="11" name="TextBox 10">
            <a:extLst>
              <a:ext uri="{FF2B5EF4-FFF2-40B4-BE49-F238E27FC236}">
                <a16:creationId xmlns:a16="http://schemas.microsoft.com/office/drawing/2014/main" id="{2515F99E-587F-4699-BA4B-0C54AD7A826E}"/>
              </a:ext>
            </a:extLst>
          </p:cNvPr>
          <p:cNvSpPr txBox="1"/>
          <p:nvPr/>
        </p:nvSpPr>
        <p:spPr>
          <a:xfrm>
            <a:off x="7314110" y="4238382"/>
            <a:ext cx="2115263" cy="461665"/>
          </a:xfrm>
          <a:prstGeom prst="rect">
            <a:avLst/>
          </a:prstGeom>
          <a:noFill/>
        </p:spPr>
        <p:txBody>
          <a:bodyPr wrap="square" rtlCol="0">
            <a:spAutoFit/>
          </a:bodyPr>
          <a:lstStyle/>
          <a:p>
            <a:pPr algn="ctr"/>
            <a:r>
              <a:rPr lang="en-US" sz="2400" i="1">
                <a:solidFill>
                  <a:schemeClr val="accent4"/>
                </a:solidFill>
              </a:rPr>
              <a:t>Source</a:t>
            </a:r>
          </a:p>
        </p:txBody>
      </p:sp>
      <p:pic>
        <p:nvPicPr>
          <p:cNvPr id="14" name="Picture 13" descr="A picture containing window, indoor, grill&#10;&#10;Description automatically generated">
            <a:extLst>
              <a:ext uri="{FF2B5EF4-FFF2-40B4-BE49-F238E27FC236}">
                <a16:creationId xmlns:a16="http://schemas.microsoft.com/office/drawing/2014/main" id="{01208F68-10BA-4248-ADE5-C45BD04B9560}"/>
              </a:ext>
            </a:extLst>
          </p:cNvPr>
          <p:cNvPicPr>
            <a:picLocks noChangeAspect="1"/>
          </p:cNvPicPr>
          <p:nvPr/>
        </p:nvPicPr>
        <p:blipFill rotWithShape="1">
          <a:blip r:embed="rId3">
            <a:extLst>
              <a:ext uri="{28A0092B-C50C-407E-A947-70E740481C1C}">
                <a14:useLocalDpi xmlns:a14="http://schemas.microsoft.com/office/drawing/2010/main" val="0"/>
              </a:ext>
            </a:extLst>
          </a:blip>
          <a:srcRect l="7166" t="15097" r="23968" b="9669"/>
          <a:stretch/>
        </p:blipFill>
        <p:spPr>
          <a:xfrm>
            <a:off x="3755350" y="2024505"/>
            <a:ext cx="3928481" cy="2126747"/>
          </a:xfrm>
          <a:prstGeom prst="rect">
            <a:avLst/>
          </a:prstGeom>
        </p:spPr>
      </p:pic>
      <p:pic>
        <p:nvPicPr>
          <p:cNvPr id="12" name="Picture 11" descr="A picture containing automaton&#10;&#10;Description automatically generated">
            <a:extLst>
              <a:ext uri="{FF2B5EF4-FFF2-40B4-BE49-F238E27FC236}">
                <a16:creationId xmlns:a16="http://schemas.microsoft.com/office/drawing/2014/main" id="{69883D60-62F7-425D-9A3C-C1D1157B1EED}"/>
              </a:ext>
            </a:extLst>
          </p:cNvPr>
          <p:cNvPicPr>
            <a:picLocks noChangeAspect="1"/>
          </p:cNvPicPr>
          <p:nvPr/>
        </p:nvPicPr>
        <p:blipFill rotWithShape="1">
          <a:blip r:embed="rId4">
            <a:extLst>
              <a:ext uri="{28A0092B-C50C-407E-A947-70E740481C1C}">
                <a14:useLocalDpi xmlns:a14="http://schemas.microsoft.com/office/drawing/2010/main" val="0"/>
              </a:ext>
            </a:extLst>
          </a:blip>
          <a:srcRect l="45558" t="23605" r="9933" b="25005"/>
          <a:stretch/>
        </p:blipFill>
        <p:spPr>
          <a:xfrm>
            <a:off x="2819292" y="1520441"/>
            <a:ext cx="2477299" cy="1414066"/>
          </a:xfrm>
          <a:prstGeom prst="rect">
            <a:avLst/>
          </a:prstGeom>
        </p:spPr>
      </p:pic>
      <p:cxnSp>
        <p:nvCxnSpPr>
          <p:cNvPr id="3" name="Straight Arrow Connector 2">
            <a:extLst>
              <a:ext uri="{FF2B5EF4-FFF2-40B4-BE49-F238E27FC236}">
                <a16:creationId xmlns:a16="http://schemas.microsoft.com/office/drawing/2014/main" id="{41157D2F-65DC-4EEC-9C88-FEF3478429E6}"/>
              </a:ext>
            </a:extLst>
          </p:cNvPr>
          <p:cNvCxnSpPr/>
          <p:nvPr/>
        </p:nvCxnSpPr>
        <p:spPr>
          <a:xfrm>
            <a:off x="4294911" y="2024505"/>
            <a:ext cx="1261858"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EBC07E-E679-463C-A45B-8A3641C350A8}"/>
              </a:ext>
            </a:extLst>
          </p:cNvPr>
          <p:cNvCxnSpPr>
            <a:cxnSpLocks/>
          </p:cNvCxnSpPr>
          <p:nvPr/>
        </p:nvCxnSpPr>
        <p:spPr>
          <a:xfrm>
            <a:off x="3763492" y="2934507"/>
            <a:ext cx="0" cy="937346"/>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automaton&#10;&#10;Description automatically generated">
            <a:extLst>
              <a:ext uri="{FF2B5EF4-FFF2-40B4-BE49-F238E27FC236}">
                <a16:creationId xmlns:a16="http://schemas.microsoft.com/office/drawing/2014/main" id="{A3A567BD-8024-400B-907A-C7CBC8BF1E12}"/>
              </a:ext>
            </a:extLst>
          </p:cNvPr>
          <p:cNvPicPr>
            <a:picLocks noChangeAspect="1"/>
          </p:cNvPicPr>
          <p:nvPr/>
        </p:nvPicPr>
        <p:blipFill rotWithShape="1">
          <a:blip r:embed="rId4">
            <a:extLst>
              <a:ext uri="{28A0092B-C50C-407E-A947-70E740481C1C}">
                <a14:useLocalDpi xmlns:a14="http://schemas.microsoft.com/office/drawing/2010/main" val="0"/>
              </a:ext>
            </a:extLst>
          </a:blip>
          <a:srcRect l="45558" t="23605" r="9933" b="25005"/>
          <a:stretch/>
        </p:blipFill>
        <p:spPr>
          <a:xfrm>
            <a:off x="3141501" y="1533123"/>
            <a:ext cx="2477299" cy="1414066"/>
          </a:xfrm>
          <a:prstGeom prst="rect">
            <a:avLst/>
          </a:prstGeom>
        </p:spPr>
      </p:pic>
      <p:cxnSp>
        <p:nvCxnSpPr>
          <p:cNvPr id="17" name="Straight Arrow Connector 16">
            <a:extLst>
              <a:ext uri="{FF2B5EF4-FFF2-40B4-BE49-F238E27FC236}">
                <a16:creationId xmlns:a16="http://schemas.microsoft.com/office/drawing/2014/main" id="{B9F1649C-12DB-49F0-8C14-FE29C70B4E9F}"/>
              </a:ext>
            </a:extLst>
          </p:cNvPr>
          <p:cNvCxnSpPr/>
          <p:nvPr/>
        </p:nvCxnSpPr>
        <p:spPr>
          <a:xfrm>
            <a:off x="4617120" y="2037187"/>
            <a:ext cx="1261858"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E989B6-82C1-4412-A5DA-F90399523414}"/>
              </a:ext>
            </a:extLst>
          </p:cNvPr>
          <p:cNvCxnSpPr>
            <a:cxnSpLocks/>
          </p:cNvCxnSpPr>
          <p:nvPr/>
        </p:nvCxnSpPr>
        <p:spPr>
          <a:xfrm>
            <a:off x="4085701" y="2947189"/>
            <a:ext cx="0" cy="937346"/>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descr="A picture containing automaton&#10;&#10;Description automatically generated">
            <a:extLst>
              <a:ext uri="{FF2B5EF4-FFF2-40B4-BE49-F238E27FC236}">
                <a16:creationId xmlns:a16="http://schemas.microsoft.com/office/drawing/2014/main" id="{C766F37F-A285-414D-9ECD-7552C0661C9D}"/>
              </a:ext>
            </a:extLst>
          </p:cNvPr>
          <p:cNvPicPr>
            <a:picLocks noChangeAspect="1"/>
          </p:cNvPicPr>
          <p:nvPr/>
        </p:nvPicPr>
        <p:blipFill rotWithShape="1">
          <a:blip r:embed="rId4">
            <a:extLst>
              <a:ext uri="{28A0092B-C50C-407E-A947-70E740481C1C}">
                <a14:useLocalDpi xmlns:a14="http://schemas.microsoft.com/office/drawing/2010/main" val="0"/>
              </a:ext>
            </a:extLst>
          </a:blip>
          <a:srcRect l="45558" t="23605" r="9933" b="25005"/>
          <a:stretch/>
        </p:blipFill>
        <p:spPr>
          <a:xfrm>
            <a:off x="3754132" y="1533122"/>
            <a:ext cx="2477299" cy="1414066"/>
          </a:xfrm>
          <a:prstGeom prst="rect">
            <a:avLst/>
          </a:prstGeom>
        </p:spPr>
      </p:pic>
      <p:cxnSp>
        <p:nvCxnSpPr>
          <p:cNvPr id="20" name="Straight Arrow Connector 19">
            <a:extLst>
              <a:ext uri="{FF2B5EF4-FFF2-40B4-BE49-F238E27FC236}">
                <a16:creationId xmlns:a16="http://schemas.microsoft.com/office/drawing/2014/main" id="{AE070A24-6AE2-4142-94BA-9991FF4570BA}"/>
              </a:ext>
            </a:extLst>
          </p:cNvPr>
          <p:cNvCxnSpPr/>
          <p:nvPr/>
        </p:nvCxnSpPr>
        <p:spPr>
          <a:xfrm>
            <a:off x="5229751" y="2037186"/>
            <a:ext cx="1261858" cy="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963D7A5-506B-431C-99F5-7A6213745350}"/>
              </a:ext>
            </a:extLst>
          </p:cNvPr>
          <p:cNvCxnSpPr>
            <a:cxnSpLocks/>
          </p:cNvCxnSpPr>
          <p:nvPr/>
        </p:nvCxnSpPr>
        <p:spPr>
          <a:xfrm>
            <a:off x="4698332" y="2947188"/>
            <a:ext cx="0" cy="937346"/>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automaton&#10;&#10;Description automatically generated">
            <a:extLst>
              <a:ext uri="{FF2B5EF4-FFF2-40B4-BE49-F238E27FC236}">
                <a16:creationId xmlns:a16="http://schemas.microsoft.com/office/drawing/2014/main" id="{97E76F8C-6F73-4DCD-B35C-7AC337DB17CB}"/>
              </a:ext>
            </a:extLst>
          </p:cNvPr>
          <p:cNvPicPr>
            <a:picLocks noChangeAspect="1"/>
          </p:cNvPicPr>
          <p:nvPr/>
        </p:nvPicPr>
        <p:blipFill rotWithShape="1">
          <a:blip r:embed="rId4">
            <a:extLst>
              <a:ext uri="{28A0092B-C50C-407E-A947-70E740481C1C}">
                <a14:useLocalDpi xmlns:a14="http://schemas.microsoft.com/office/drawing/2010/main" val="0"/>
              </a:ext>
            </a:extLst>
          </a:blip>
          <a:srcRect l="45558" t="23605" r="9933" b="25005"/>
          <a:stretch/>
        </p:blipFill>
        <p:spPr>
          <a:xfrm>
            <a:off x="7899095" y="1213103"/>
            <a:ext cx="2477299" cy="1414066"/>
          </a:xfrm>
          <a:prstGeom prst="rect">
            <a:avLst/>
          </a:prstGeom>
        </p:spPr>
      </p:pic>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072D9DF-B9F2-4AAA-B7D7-DE0B111FF436}"/>
                  </a:ext>
                </a:extLst>
              </p:cNvPr>
              <p:cNvSpPr txBox="1"/>
              <p:nvPr/>
            </p:nvSpPr>
            <p:spPr>
              <a:xfrm>
                <a:off x="2810750" y="4402268"/>
                <a:ext cx="4971682" cy="1185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subSup"/>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m:rPr>
                                      <m:brk m:alnAt="1"/>
                                    </m:rPr>
                                    <a:rPr lang="en-US" i="1">
                                      <a:latin typeface="Cambria Math" panose="02040503050406030204" pitchFamily="18" charset="0"/>
                                    </a:rPr>
                                    <m:t>𝑥</m:t>
                                  </m:r>
                                </m:e>
                                <m:sup>
                                  <m:r>
                                    <a:rPr lang="en-US" i="1">
                                      <a:latin typeface="Cambria Math" panose="02040503050406030204" pitchFamily="18" charset="0"/>
                                    </a:rPr>
                                    <m:t>′</m:t>
                                  </m:r>
                                </m:sup>
                              </m:sSup>
                              <m:r>
                                <m:rPr>
                                  <m:brk m:alnAt="1"/>
                                </m:rPr>
                                <a:rPr lang="en-US" i="1">
                                  <a:latin typeface="Cambria Math" panose="02040503050406030204" pitchFamily="18" charset="0"/>
                                </a:rPr>
                                <m:t>,</m:t>
                              </m:r>
                              <m:sSup>
                                <m:sSupPr>
                                  <m:ctrlPr>
                                    <a:rPr lang="en-US" i="1">
                                      <a:latin typeface="Cambria Math" panose="02040503050406030204" pitchFamily="18" charset="0"/>
                                    </a:rPr>
                                  </m:ctrlPr>
                                </m:sSupPr>
                                <m:e>
                                  <m:r>
                                    <m:rPr>
                                      <m:brk m:alnAt="9"/>
                                    </m:rPr>
                                    <a:rPr lang="en-US" i="1">
                                      <a:latin typeface="Cambria Math" panose="02040503050406030204" pitchFamily="18" charset="0"/>
                                    </a:rPr>
                                    <m:t>𝑦</m:t>
                                  </m:r>
                                </m:e>
                                <m:sup>
                                  <m:r>
                                    <a:rPr lang="en-US" i="1">
                                      <a:latin typeface="Cambria Math" panose="02040503050406030204" pitchFamily="18" charset="0"/>
                                    </a:rPr>
                                    <m:t>′</m:t>
                                  </m:r>
                                </m:sup>
                              </m:sSup>
                            </m:sub>
                            <m:sup/>
                            <m:e>
                              <m:sSup>
                                <m:sSupPr>
                                  <m:ctrlPr>
                                    <a:rPr lang="en-US" i="1">
                                      <a:latin typeface="Cambria Math" panose="02040503050406030204" pitchFamily="18" charset="0"/>
                                    </a:rPr>
                                  </m:ctrlPr>
                                </m:sSupPr>
                                <m:e>
                                  <m:r>
                                    <a:rPr lang="en-US" i="1">
                                      <a:latin typeface="Cambria Math" panose="02040503050406030204" pitchFamily="18" charset="0"/>
                                    </a:rPr>
                                    <m:t>𝑇</m:t>
                                  </m:r>
                                </m:e>
                                <m:sup>
                                  <m:r>
                                    <a:rPr lang="en-US" i="1">
                                      <a:latin typeface="Cambria Math" panose="02040503050406030204" pitchFamily="18" charset="0"/>
                                    </a:rPr>
                                    <m:t>′</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m:t>
                                  </m:r>
                                </m:sup>
                              </m:sSup>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𝑦</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e>
                              </m:d>
                            </m:e>
                          </m:nary>
                        </m:num>
                        <m:den>
                          <m:rad>
                            <m:radPr>
                              <m:degHide m:val="on"/>
                              <m:ctrlPr>
                                <a:rPr lang="en-US" i="1">
                                  <a:latin typeface="Cambria Math" panose="02040503050406030204" pitchFamily="18" charset="0"/>
                                </a:rPr>
                              </m:ctrlPr>
                            </m:radPr>
                            <m:deg/>
                            <m:e>
                              <m:nary>
                                <m:naryPr>
                                  <m:chr m:val="∑"/>
                                  <m:limLoc m:val="subSup"/>
                                  <m:supHide m:val="on"/>
                                  <m:ctrlPr>
                                    <a:rPr lang="en-US" i="1">
                                      <a:latin typeface="Cambria Math" panose="02040503050406030204" pitchFamily="18" charset="0"/>
                                    </a:rPr>
                                  </m:ctrlPr>
                                </m:naryPr>
                                <m:sub>
                                  <m:sSup>
                                    <m:sSupPr>
                                      <m:ctrlPr>
                                        <a:rPr lang="en-US" b="0" i="1" smtClean="0">
                                          <a:latin typeface="Cambria Math" panose="02040503050406030204" pitchFamily="18" charset="0"/>
                                        </a:rPr>
                                      </m:ctrlPr>
                                    </m:sSupPr>
                                    <m:e>
                                      <m:r>
                                        <m:rPr>
                                          <m:brk m:alnAt="1"/>
                                        </m:rPr>
                                        <a:rPr lang="en-US" b="0" i="1" smtClean="0">
                                          <a:latin typeface="Cambria Math" panose="02040503050406030204" pitchFamily="18" charset="0"/>
                                        </a:rPr>
                                        <m:t>𝑥</m:t>
                                      </m:r>
                                    </m:e>
                                    <m:sup>
                                      <m:r>
                                        <a:rPr lang="en-US" b="0" i="1" smtClean="0">
                                          <a:latin typeface="Cambria Math" panose="02040503050406030204" pitchFamily="18" charset="0"/>
                                        </a:rPr>
                                        <m:t>′</m:t>
                                      </m:r>
                                    </m:sup>
                                  </m:sSup>
                                  <m:r>
                                    <m:rPr>
                                      <m:brk m:alnAt="1"/>
                                    </m:rPr>
                                    <a:rPr lang="en-US" b="0" i="1" smtClean="0">
                                      <a:latin typeface="Cambria Math" panose="02040503050406030204" pitchFamily="18" charset="0"/>
                                    </a:rPr>
                                    <m:t>,</m:t>
                                  </m:r>
                                  <m:sSup>
                                    <m:sSupPr>
                                      <m:ctrlPr>
                                        <a:rPr lang="en-US" b="0" i="1">
                                          <a:latin typeface="Cambria Math" panose="02040503050406030204" pitchFamily="18" charset="0"/>
                                        </a:rPr>
                                      </m:ctrlPr>
                                    </m:sSupPr>
                                    <m:e>
                                      <m:r>
                                        <m:rPr>
                                          <m:brk m:alnAt="9"/>
                                        </m:rPr>
                                        <a:rPr lang="en-US" i="1">
                                          <a:latin typeface="Cambria Math" panose="02040503050406030204" pitchFamily="18" charset="0"/>
                                        </a:rPr>
                                        <m:t>𝑦</m:t>
                                      </m:r>
                                    </m:e>
                                    <m:sup>
                                      <m:r>
                                        <a:rPr lang="en-US" i="1">
                                          <a:latin typeface="Cambria Math" panose="02040503050406030204" pitchFamily="18" charset="0"/>
                                        </a:rPr>
                                        <m:t>′</m:t>
                                      </m:r>
                                    </m:sup>
                                  </m:sSup>
                                </m:sub>
                                <m:sup/>
                                <m:e>
                                  <m:sSup>
                                    <m:sSupPr>
                                      <m:ctrlPr>
                                        <a:rPr lang="en-US" i="1">
                                          <a:latin typeface="Cambria Math" panose="02040503050406030204" pitchFamily="18" charset="0"/>
                                        </a:rPr>
                                      </m:ctrlPr>
                                    </m:sSupPr>
                                    <m:e>
                                      <m:r>
                                        <a:rPr lang="en-US" i="1">
                                          <a:latin typeface="Cambria Math" panose="02040503050406030204" pitchFamily="18" charset="0"/>
                                        </a:rPr>
                                        <m:t>𝑇</m:t>
                                      </m:r>
                                    </m:e>
                                    <m:sup>
                                      <m:r>
                                        <a:rPr lang="en-US" i="1">
                                          <a:latin typeface="Cambria Math" panose="02040503050406030204" pitchFamily="18" charset="0"/>
                                        </a:rPr>
                                        <m:t>′</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𝑦</m:t>
                                              </m:r>
                                            </m:e>
                                            <m:sup>
                                              <m:r>
                                                <a:rPr lang="en-US" i="1">
                                                  <a:latin typeface="Cambria Math" panose="02040503050406030204" pitchFamily="18" charset="0"/>
                                                </a:rPr>
                                                <m:t>′</m:t>
                                              </m:r>
                                            </m:sup>
                                          </m:sSup>
                                        </m:e>
                                      </m:d>
                                    </m:e>
                                    <m:sup>
                                      <m:r>
                                        <a:rPr lang="en-US" i="1">
                                          <a:latin typeface="Cambria Math" panose="02040503050406030204" pitchFamily="18" charset="0"/>
                                        </a:rPr>
                                        <m:t>2</m:t>
                                      </m:r>
                                    </m:sup>
                                  </m:sSup>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𝐼</m:t>
                                      </m:r>
                                    </m:e>
                                    <m:sup>
                                      <m:r>
                                        <a:rPr lang="en-US" b="0" i="1" smtClean="0">
                                          <a:latin typeface="Cambria Math" panose="02040503050406030204" pitchFamily="18" charset="0"/>
                                        </a:rPr>
                                        <m:t>′</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𝑦</m:t>
                                              </m:r>
                                            </m:e>
                                            <m:sup>
                                              <m:r>
                                                <a:rPr lang="en-US" b="0" i="1" smtClean="0">
                                                  <a:latin typeface="Cambria Math" panose="02040503050406030204" pitchFamily="18" charset="0"/>
                                                </a:rPr>
                                                <m:t>′</m:t>
                                              </m:r>
                                            </m:sup>
                                          </m:sSup>
                                        </m:e>
                                      </m:d>
                                    </m:e>
                                    <m:sup>
                                      <m:r>
                                        <a:rPr lang="en-US" b="0" i="1" smtClean="0">
                                          <a:latin typeface="Cambria Math" panose="02040503050406030204" pitchFamily="18" charset="0"/>
                                        </a:rPr>
                                        <m:t>2</m:t>
                                      </m:r>
                                    </m:sup>
                                  </m:sSup>
                                </m:e>
                              </m:nary>
                            </m:e>
                          </m:rad>
                        </m:den>
                      </m:f>
                    </m:oMath>
                  </m:oMathPara>
                </a14:m>
                <a:endParaRPr lang="en-US" b="0"/>
              </a:p>
              <a:p>
                <a:endParaRPr lang="en-US" b="0"/>
              </a:p>
            </p:txBody>
          </p:sp>
        </mc:Choice>
        <mc:Fallback>
          <p:sp>
            <p:nvSpPr>
              <p:cNvPr id="26" name="TextBox 25">
                <a:extLst>
                  <a:ext uri="{FF2B5EF4-FFF2-40B4-BE49-F238E27FC236}">
                    <a16:creationId xmlns:a16="http://schemas.microsoft.com/office/drawing/2014/main" id="{7072D9DF-B9F2-4AAA-B7D7-DE0B111FF436}"/>
                  </a:ext>
                </a:extLst>
              </p:cNvPr>
              <p:cNvSpPr txBox="1">
                <a:spLocks noRot="1" noChangeAspect="1" noMove="1" noResize="1" noEditPoints="1" noAdjustHandles="1" noChangeArrowheads="1" noChangeShapeType="1" noTextEdit="1"/>
              </p:cNvSpPr>
              <p:nvPr/>
            </p:nvSpPr>
            <p:spPr>
              <a:xfrm>
                <a:off x="2810750" y="4402268"/>
                <a:ext cx="4971682" cy="1185389"/>
              </a:xfrm>
              <a:prstGeom prst="rect">
                <a:avLst/>
              </a:prstGeom>
              <a:blipFill>
                <a:blip r:embed="rId5"/>
                <a:stretch>
                  <a:fillRect/>
                </a:stretch>
              </a:blipFill>
            </p:spPr>
            <p:txBody>
              <a:bodyPr/>
              <a:lstStyle/>
              <a:p>
                <a:r>
                  <a:rPr lang="en-US">
                    <a:noFill/>
                  </a:rPr>
                  <a:t> </a:t>
                </a:r>
              </a:p>
            </p:txBody>
          </p:sp>
        </mc:Fallback>
      </mc:AlternateContent>
      <p:sp>
        <p:nvSpPr>
          <p:cNvPr id="27" name="Speech Bubble: Rectangle with Corners Rounded 26">
            <a:extLst>
              <a:ext uri="{FF2B5EF4-FFF2-40B4-BE49-F238E27FC236}">
                <a16:creationId xmlns:a16="http://schemas.microsoft.com/office/drawing/2014/main" id="{2A17D818-4A5B-4015-A7B2-24D39825E74A}"/>
              </a:ext>
            </a:extLst>
          </p:cNvPr>
          <p:cNvSpPr/>
          <p:nvPr/>
        </p:nvSpPr>
        <p:spPr>
          <a:xfrm>
            <a:off x="1616004" y="5587657"/>
            <a:ext cx="2406576" cy="755080"/>
          </a:xfrm>
          <a:prstGeom prst="wedgeRoundRectCallout">
            <a:avLst>
              <a:gd name="adj1" fmla="val 7060"/>
              <a:gd name="adj2" fmla="val -132394"/>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Result at pixel location on source</a:t>
            </a:r>
          </a:p>
        </p:txBody>
      </p:sp>
      <p:sp>
        <p:nvSpPr>
          <p:cNvPr id="28" name="Speech Bubble: Rectangle with Corners Rounded 27">
            <a:extLst>
              <a:ext uri="{FF2B5EF4-FFF2-40B4-BE49-F238E27FC236}">
                <a16:creationId xmlns:a16="http://schemas.microsoft.com/office/drawing/2014/main" id="{42BCE6CF-CEDE-4150-9B65-4E7083B2C4D4}"/>
              </a:ext>
            </a:extLst>
          </p:cNvPr>
          <p:cNvSpPr/>
          <p:nvPr/>
        </p:nvSpPr>
        <p:spPr>
          <a:xfrm>
            <a:off x="4310438" y="5674787"/>
            <a:ext cx="2305996" cy="755080"/>
          </a:xfrm>
          <a:prstGeom prst="wedgeRoundRectCallout">
            <a:avLst>
              <a:gd name="adj1" fmla="val -15071"/>
              <a:gd name="adj2" fmla="val -118938"/>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Template pixel location</a:t>
            </a:r>
          </a:p>
        </p:txBody>
      </p:sp>
      <p:sp>
        <p:nvSpPr>
          <p:cNvPr id="29" name="Rectangle 28">
            <a:extLst>
              <a:ext uri="{FF2B5EF4-FFF2-40B4-BE49-F238E27FC236}">
                <a16:creationId xmlns:a16="http://schemas.microsoft.com/office/drawing/2014/main" id="{2691DFD4-60F4-44B8-9A40-89346B221F14}"/>
              </a:ext>
            </a:extLst>
          </p:cNvPr>
          <p:cNvSpPr/>
          <p:nvPr/>
        </p:nvSpPr>
        <p:spPr>
          <a:xfrm>
            <a:off x="6616434" y="2284124"/>
            <a:ext cx="1003600" cy="14859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4A64F31B-FBCD-4A40-8542-36F3164FD0BE}"/>
              </a:ext>
            </a:extLst>
          </p:cNvPr>
          <p:cNvCxnSpPr>
            <a:cxnSpLocks/>
          </p:cNvCxnSpPr>
          <p:nvPr/>
        </p:nvCxnSpPr>
        <p:spPr>
          <a:xfrm flipH="1">
            <a:off x="7404100" y="1963701"/>
            <a:ext cx="1270000" cy="66346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1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2"/>
                                        </p:tgtEl>
                                      </p:cBhvr>
                                    </p:animEffect>
                                    <p:set>
                                      <p:cBhvr>
                                        <p:cTn id="37" dur="1" fill="hold">
                                          <p:stCondLst>
                                            <p:cond delay="499"/>
                                          </p:stCondLst>
                                        </p:cTn>
                                        <p:tgtEl>
                                          <p:spTgt spid="1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7"/>
                                        </p:tgtEl>
                                      </p:cBhvr>
                                    </p:animEffect>
                                    <p:set>
                                      <p:cBhvr>
                                        <p:cTn id="62" dur="1" fill="hold">
                                          <p:stCondLst>
                                            <p:cond delay="499"/>
                                          </p:stCondLst>
                                        </p:cTn>
                                        <p:tgtEl>
                                          <p:spTgt spid="17"/>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8"/>
                                        </p:tgtEl>
                                      </p:cBhvr>
                                    </p:animEffect>
                                    <p:set>
                                      <p:cBhvr>
                                        <p:cTn id="65" dur="1" fill="hold">
                                          <p:stCondLst>
                                            <p:cond delay="499"/>
                                          </p:stCondLst>
                                        </p:cTn>
                                        <p:tgtEl>
                                          <p:spTgt spid="18"/>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500"/>
                                        <p:tgtEl>
                                          <p:spTgt spid="20"/>
                                        </p:tgtEl>
                                      </p:cBhvr>
                                    </p:animEffect>
                                  </p:childTnLst>
                                </p:cTn>
                              </p:par>
                              <p:par>
                                <p:cTn id="74" presetID="10" presetClass="entr" presetSubtype="0" fill="hold"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500"/>
                                        <p:tgtEl>
                                          <p:spTgt spid="19"/>
                                        </p:tgtEl>
                                      </p:cBhvr>
                                    </p:animEffect>
                                    <p:set>
                                      <p:cBhvr>
                                        <p:cTn id="81" dur="1" fill="hold">
                                          <p:stCondLst>
                                            <p:cond delay="499"/>
                                          </p:stCondLst>
                                        </p:cTn>
                                        <p:tgtEl>
                                          <p:spTgt spid="19"/>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20"/>
                                        </p:tgtEl>
                                      </p:cBhvr>
                                    </p:animEffect>
                                    <p:set>
                                      <p:cBhvr>
                                        <p:cTn id="84" dur="1" fill="hold">
                                          <p:stCondLst>
                                            <p:cond delay="499"/>
                                          </p:stCondLst>
                                        </p:cTn>
                                        <p:tgtEl>
                                          <p:spTgt spid="20"/>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21"/>
                                        </p:tgtEl>
                                      </p:cBhvr>
                                    </p:animEffect>
                                    <p:set>
                                      <p:cBhvr>
                                        <p:cTn id="87" dur="1" fill="hold">
                                          <p:stCondLst>
                                            <p:cond delay="499"/>
                                          </p:stCondLst>
                                        </p:cTn>
                                        <p:tgtEl>
                                          <p:spTgt spid="21"/>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27"/>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28"/>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26"/>
                                        </p:tgtEl>
                                        <p:attrNameLst>
                                          <p:attrName>style.visibility</p:attrName>
                                        </p:attrNameLst>
                                      </p:cBhvr>
                                      <p:to>
                                        <p:strVal val="hidden"/>
                                      </p:to>
                                    </p:set>
                                  </p:childTnLst>
                                </p:cTn>
                              </p:par>
                              <p:par>
                                <p:cTn id="104" presetID="1" presetClass="exit" presetSubtype="0" fill="hold" grpId="1" nodeType="withEffect">
                                  <p:stCondLst>
                                    <p:cond delay="0"/>
                                  </p:stCondLst>
                                  <p:childTnLst>
                                    <p:set>
                                      <p:cBhvr>
                                        <p:cTn id="105" dur="1" fill="hold">
                                          <p:stCondLst>
                                            <p:cond delay="0"/>
                                          </p:stCondLst>
                                        </p:cTn>
                                        <p:tgtEl>
                                          <p:spTgt spid="27"/>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28"/>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randombar(horizontal)">
                                      <p:cBhvr>
                                        <p:cTn id="112" dur="500"/>
                                        <p:tgtEl>
                                          <p:spTgt spid="23"/>
                                        </p:tgtEl>
                                      </p:cBhvr>
                                    </p:animEffect>
                                  </p:childTnLst>
                                </p:cTn>
                              </p:par>
                              <p:par>
                                <p:cTn id="113" presetID="14" presetClass="entr" presetSubtype="10" fill="hold" nodeType="with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randombar(horizontal)">
                                      <p:cBhvr>
                                        <p:cTn id="115" dur="500"/>
                                        <p:tgtEl>
                                          <p:spTgt spid="30"/>
                                        </p:tgtEl>
                                      </p:cBhvr>
                                    </p:animEffect>
                                  </p:childTnLst>
                                </p:cTn>
                              </p:par>
                              <p:par>
                                <p:cTn id="116" presetID="14" presetClass="entr" presetSubtype="10" fill="hold" grpId="0" nodeType="withEffect">
                                  <p:stCondLst>
                                    <p:cond delay="0"/>
                                  </p:stCondLst>
                                  <p:childTnLst>
                                    <p:set>
                                      <p:cBhvr>
                                        <p:cTn id="117" dur="1" fill="hold">
                                          <p:stCondLst>
                                            <p:cond delay="0"/>
                                          </p:stCondLst>
                                        </p:cTn>
                                        <p:tgtEl>
                                          <p:spTgt spid="29"/>
                                        </p:tgtEl>
                                        <p:attrNameLst>
                                          <p:attrName>style.visibility</p:attrName>
                                        </p:attrNameLst>
                                      </p:cBhvr>
                                      <p:to>
                                        <p:strVal val="visible"/>
                                      </p:to>
                                    </p:set>
                                    <p:animEffect transition="in" filter="randombar(horizontal)">
                                      <p:cBhvr>
                                        <p:cTn id="1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P spid="26" grpId="0"/>
      <p:bldP spid="26" grpId="1"/>
      <p:bldP spid="27" grpId="0" animBg="1"/>
      <p:bldP spid="27" grpId="1" animBg="1"/>
      <p:bldP spid="28" grpId="0" animBg="1"/>
      <p:bldP spid="28" grpId="1"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rgbClr val="1B256A"/>
            </a:gs>
            <a:gs pos="50000">
              <a:srgbClr val="31175C"/>
            </a:gs>
            <a:gs pos="0">
              <a:srgbClr val="47084E"/>
            </a:gs>
          </a:gsLst>
          <a:lin ang="5400000" scaled="0"/>
        </a:gra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75F65CD9-825D-44BD-8681-D42D260D4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13">
            <a:extLst>
              <a:ext uri="{FF2B5EF4-FFF2-40B4-BE49-F238E27FC236}">
                <a16:creationId xmlns:a16="http://schemas.microsoft.com/office/drawing/2014/main" id="{B2F64C47-BE0B-4DA4-A62F-C6922DD20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
            <a:ext cx="4125976" cy="6858002"/>
          </a:xfrm>
          <a:custGeom>
            <a:avLst/>
            <a:gdLst>
              <a:gd name="connsiteX0" fmla="*/ 4125976 w 4125976"/>
              <a:gd name="connsiteY0" fmla="*/ 0 h 6858002"/>
              <a:gd name="connsiteX1" fmla="*/ 1300393 w 4125976"/>
              <a:gd name="connsiteY1" fmla="*/ 0 h 6858002"/>
              <a:gd name="connsiteX2" fmla="*/ 1300393 w 4125976"/>
              <a:gd name="connsiteY2" fmla="*/ 2 h 6858002"/>
              <a:gd name="connsiteX3" fmla="*/ 1155520 w 4125976"/>
              <a:gd name="connsiteY3" fmla="*/ 2 h 6858002"/>
              <a:gd name="connsiteX4" fmla="*/ 1074856 w 4125976"/>
              <a:gd name="connsiteY4" fmla="*/ 88573 h 6858002"/>
              <a:gd name="connsiteX5" fmla="*/ 0 w 4125976"/>
              <a:gd name="connsiteY5" fmla="*/ 3396600 h 6858002"/>
              <a:gd name="connsiteX6" fmla="*/ 1222540 w 4125976"/>
              <a:gd name="connsiteY6" fmla="*/ 6858002 h 6858002"/>
              <a:gd name="connsiteX7" fmla="*/ 4125598 w 4125976"/>
              <a:gd name="connsiteY7" fmla="*/ 6858002 h 6858002"/>
              <a:gd name="connsiteX8" fmla="*/ 4125976 w 4125976"/>
              <a:gd name="connsiteY8" fmla="*/ 685760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25976" h="6858002">
                <a:moveTo>
                  <a:pt x="4125976" y="0"/>
                </a:moveTo>
                <a:lnTo>
                  <a:pt x="1300393" y="0"/>
                </a:lnTo>
                <a:lnTo>
                  <a:pt x="1300393" y="2"/>
                </a:lnTo>
                <a:lnTo>
                  <a:pt x="1155520" y="2"/>
                </a:lnTo>
                <a:lnTo>
                  <a:pt x="1074856" y="88573"/>
                </a:lnTo>
                <a:cubicBezTo>
                  <a:pt x="422987" y="841260"/>
                  <a:pt x="0" y="2042663"/>
                  <a:pt x="0" y="3396600"/>
                </a:cubicBezTo>
                <a:cubicBezTo>
                  <a:pt x="0" y="4846647"/>
                  <a:pt x="488259" y="6121285"/>
                  <a:pt x="1222540" y="6858002"/>
                </a:cubicBezTo>
                <a:cubicBezTo>
                  <a:pt x="4125598" y="6858002"/>
                  <a:pt x="4125598" y="6858002"/>
                  <a:pt x="4125598" y="6858002"/>
                </a:cubicBezTo>
                <a:lnTo>
                  <a:pt x="4125976" y="6857600"/>
                </a:lnTo>
                <a:close/>
              </a:path>
            </a:pathLst>
          </a:custGeom>
          <a:blipFill dpi="0" rotWithShape="1">
            <a:blip r:embed="rId3"/>
            <a:srcRect/>
            <a:tile tx="0" ty="0" sx="100000" sy="100000" flip="none" algn="tl"/>
          </a:blipFill>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C45FA44-CEFD-4EB0-984B-EDEFEE8CE172}"/>
              </a:ext>
            </a:extLst>
          </p:cNvPr>
          <p:cNvSpPr>
            <a:spLocks noGrp="1"/>
          </p:cNvSpPr>
          <p:nvPr>
            <p:ph type="title"/>
          </p:nvPr>
        </p:nvSpPr>
        <p:spPr>
          <a:xfrm>
            <a:off x="685801" y="643466"/>
            <a:ext cx="2590799" cy="4995333"/>
          </a:xfrm>
        </p:spPr>
        <p:txBody>
          <a:bodyPr>
            <a:normAutofit/>
          </a:bodyPr>
          <a:lstStyle/>
          <a:p>
            <a:r>
              <a:rPr lang="en-US">
                <a:solidFill>
                  <a:srgbClr val="FFFFFF"/>
                </a:solidFill>
                <a:cs typeface="Calibri Light"/>
              </a:rPr>
              <a:t>Emulated line following robot</a:t>
            </a:r>
            <a:endParaRPr lang="en-US">
              <a:solidFill>
                <a:srgbClr val="FFFFFF"/>
              </a:solidFill>
            </a:endParaRPr>
          </a:p>
        </p:txBody>
      </p:sp>
      <p:graphicFrame>
        <p:nvGraphicFramePr>
          <p:cNvPr id="23" name="Content Placeholder 2">
            <a:extLst>
              <a:ext uri="{FF2B5EF4-FFF2-40B4-BE49-F238E27FC236}">
                <a16:creationId xmlns:a16="http://schemas.microsoft.com/office/drawing/2014/main" id="{1CB48FEA-1C5B-471E-B566-C94ACB71AF4A}"/>
              </a:ext>
            </a:extLst>
          </p:cNvPr>
          <p:cNvGraphicFramePr>
            <a:graphicFrameLocks/>
          </p:cNvGraphicFramePr>
          <p:nvPr>
            <p:extLst>
              <p:ext uri="{D42A27DB-BD31-4B8C-83A1-F6EECF244321}">
                <p14:modId xmlns:p14="http://schemas.microsoft.com/office/powerpoint/2010/main" val="442738388"/>
              </p:ext>
            </p:extLst>
          </p:nvPr>
        </p:nvGraphicFramePr>
        <p:xfrm>
          <a:off x="3556762" y="1218016"/>
          <a:ext cx="8521700" cy="44207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8416130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B5D9D087-FC1C-483A-BB10-393FB16BFA97}"/>
              </a:ext>
            </a:extLst>
          </p:cNvPr>
          <p:cNvSpPr/>
          <p:nvPr/>
        </p:nvSpPr>
        <p:spPr>
          <a:xfrm rot="7694084">
            <a:off x="-543634" y="-1203132"/>
            <a:ext cx="7245347" cy="8920291"/>
          </a:xfrm>
          <a:custGeom>
            <a:avLst/>
            <a:gdLst>
              <a:gd name="connsiteX0" fmla="*/ 0 w 9337809"/>
              <a:gd name="connsiteY0" fmla="*/ 7024276 h 7024276"/>
              <a:gd name="connsiteX1" fmla="*/ 4668905 w 9337809"/>
              <a:gd name="connsiteY1" fmla="*/ 0 h 7024276"/>
              <a:gd name="connsiteX2" fmla="*/ 9337809 w 9337809"/>
              <a:gd name="connsiteY2" fmla="*/ 7024276 h 7024276"/>
              <a:gd name="connsiteX3" fmla="*/ 0 w 9337809"/>
              <a:gd name="connsiteY3" fmla="*/ 7024276 h 7024276"/>
              <a:gd name="connsiteX0" fmla="*/ 0 w 8216015"/>
              <a:gd name="connsiteY0" fmla="*/ 7024276 h 7024276"/>
              <a:gd name="connsiteX1" fmla="*/ 4668905 w 8216015"/>
              <a:gd name="connsiteY1" fmla="*/ 0 h 7024276"/>
              <a:gd name="connsiteX2" fmla="*/ 8216015 w 8216015"/>
              <a:gd name="connsiteY2" fmla="*/ 5764673 h 7024276"/>
              <a:gd name="connsiteX3" fmla="*/ 0 w 8216015"/>
              <a:gd name="connsiteY3" fmla="*/ 7024276 h 7024276"/>
              <a:gd name="connsiteX0" fmla="*/ 0 w 6312087"/>
              <a:gd name="connsiteY0" fmla="*/ 6133943 h 6133943"/>
              <a:gd name="connsiteX1" fmla="*/ 2764977 w 6312087"/>
              <a:gd name="connsiteY1" fmla="*/ 0 h 6133943"/>
              <a:gd name="connsiteX2" fmla="*/ 6312087 w 6312087"/>
              <a:gd name="connsiteY2" fmla="*/ 5764673 h 6133943"/>
              <a:gd name="connsiteX3" fmla="*/ 0 w 6312087"/>
              <a:gd name="connsiteY3" fmla="*/ 6133943 h 6133943"/>
              <a:gd name="connsiteX0" fmla="*/ 0 w 6312087"/>
              <a:gd name="connsiteY0" fmla="*/ 6133943 h 6133943"/>
              <a:gd name="connsiteX1" fmla="*/ 2764977 w 6312087"/>
              <a:gd name="connsiteY1" fmla="*/ 0 h 6133943"/>
              <a:gd name="connsiteX2" fmla="*/ 6312087 w 6312087"/>
              <a:gd name="connsiteY2" fmla="*/ 5764673 h 6133943"/>
              <a:gd name="connsiteX3" fmla="*/ 2810590 w 6312087"/>
              <a:gd name="connsiteY3" fmla="*/ 5989239 h 6133943"/>
              <a:gd name="connsiteX4" fmla="*/ 0 w 6312087"/>
              <a:gd name="connsiteY4" fmla="*/ 6133943 h 6133943"/>
              <a:gd name="connsiteX0" fmla="*/ 0 w 6312087"/>
              <a:gd name="connsiteY0" fmla="*/ 6133943 h 8998035"/>
              <a:gd name="connsiteX1" fmla="*/ 2764977 w 6312087"/>
              <a:gd name="connsiteY1" fmla="*/ 0 h 8998035"/>
              <a:gd name="connsiteX2" fmla="*/ 6312087 w 6312087"/>
              <a:gd name="connsiteY2" fmla="*/ 5764673 h 8998035"/>
              <a:gd name="connsiteX3" fmla="*/ 2298635 w 6312087"/>
              <a:gd name="connsiteY3" fmla="*/ 8998035 h 8998035"/>
              <a:gd name="connsiteX4" fmla="*/ 0 w 6312087"/>
              <a:gd name="connsiteY4" fmla="*/ 6133943 h 8998035"/>
              <a:gd name="connsiteX0" fmla="*/ 0 w 6304833"/>
              <a:gd name="connsiteY0" fmla="*/ 6133943 h 8998035"/>
              <a:gd name="connsiteX1" fmla="*/ 2764977 w 6304833"/>
              <a:gd name="connsiteY1" fmla="*/ 0 h 8998035"/>
              <a:gd name="connsiteX2" fmla="*/ 6304833 w 6304833"/>
              <a:gd name="connsiteY2" fmla="*/ 5825823 h 8998035"/>
              <a:gd name="connsiteX3" fmla="*/ 2298635 w 6304833"/>
              <a:gd name="connsiteY3" fmla="*/ 8998035 h 8998035"/>
              <a:gd name="connsiteX4" fmla="*/ 0 w 6304833"/>
              <a:gd name="connsiteY4" fmla="*/ 6133943 h 8998035"/>
              <a:gd name="connsiteX0" fmla="*/ 0 w 6816155"/>
              <a:gd name="connsiteY0" fmla="*/ 5391170 h 8998035"/>
              <a:gd name="connsiteX1" fmla="*/ 3276299 w 6816155"/>
              <a:gd name="connsiteY1" fmla="*/ 0 h 8998035"/>
              <a:gd name="connsiteX2" fmla="*/ 6816155 w 6816155"/>
              <a:gd name="connsiteY2" fmla="*/ 5825823 h 8998035"/>
              <a:gd name="connsiteX3" fmla="*/ 2809957 w 6816155"/>
              <a:gd name="connsiteY3" fmla="*/ 8998035 h 8998035"/>
              <a:gd name="connsiteX4" fmla="*/ 0 w 6816155"/>
              <a:gd name="connsiteY4" fmla="*/ 5391170 h 8998035"/>
              <a:gd name="connsiteX0" fmla="*/ 0 w 6827556"/>
              <a:gd name="connsiteY0" fmla="*/ 5400153 h 8998035"/>
              <a:gd name="connsiteX1" fmla="*/ 3287700 w 6827556"/>
              <a:gd name="connsiteY1" fmla="*/ 0 h 8998035"/>
              <a:gd name="connsiteX2" fmla="*/ 6827556 w 6827556"/>
              <a:gd name="connsiteY2" fmla="*/ 5825823 h 8998035"/>
              <a:gd name="connsiteX3" fmla="*/ 2821358 w 6827556"/>
              <a:gd name="connsiteY3" fmla="*/ 8998035 h 8998035"/>
              <a:gd name="connsiteX4" fmla="*/ 0 w 6827556"/>
              <a:gd name="connsiteY4" fmla="*/ 5400153 h 8998035"/>
              <a:gd name="connsiteX0" fmla="*/ 0 w 6820991"/>
              <a:gd name="connsiteY0" fmla="*/ 5400153 h 8998035"/>
              <a:gd name="connsiteX1" fmla="*/ 3287700 w 6820991"/>
              <a:gd name="connsiteY1" fmla="*/ 0 h 8998035"/>
              <a:gd name="connsiteX2" fmla="*/ 6820991 w 6820991"/>
              <a:gd name="connsiteY2" fmla="*/ 5794038 h 8998035"/>
              <a:gd name="connsiteX3" fmla="*/ 2821358 w 6820991"/>
              <a:gd name="connsiteY3" fmla="*/ 8998035 h 8998035"/>
              <a:gd name="connsiteX4" fmla="*/ 0 w 6820991"/>
              <a:gd name="connsiteY4" fmla="*/ 5400153 h 8998035"/>
              <a:gd name="connsiteX0" fmla="*/ 0 w 6937435"/>
              <a:gd name="connsiteY0" fmla="*/ 5400153 h 8998035"/>
              <a:gd name="connsiteX1" fmla="*/ 3287700 w 6937435"/>
              <a:gd name="connsiteY1" fmla="*/ 0 h 8998035"/>
              <a:gd name="connsiteX2" fmla="*/ 6937435 w 6937435"/>
              <a:gd name="connsiteY2" fmla="*/ 5818704 h 8998035"/>
              <a:gd name="connsiteX3" fmla="*/ 2821358 w 6937435"/>
              <a:gd name="connsiteY3" fmla="*/ 8998035 h 8998035"/>
              <a:gd name="connsiteX4" fmla="*/ 0 w 6937435"/>
              <a:gd name="connsiteY4" fmla="*/ 5400153 h 8998035"/>
              <a:gd name="connsiteX0" fmla="*/ 0 w 6893722"/>
              <a:gd name="connsiteY0" fmla="*/ 5400153 h 8998035"/>
              <a:gd name="connsiteX1" fmla="*/ 3287700 w 6893722"/>
              <a:gd name="connsiteY1" fmla="*/ 0 h 8998035"/>
              <a:gd name="connsiteX2" fmla="*/ 6893722 w 6893722"/>
              <a:gd name="connsiteY2" fmla="*/ 5775537 h 8998035"/>
              <a:gd name="connsiteX3" fmla="*/ 2821358 w 6893722"/>
              <a:gd name="connsiteY3" fmla="*/ 8998035 h 8998035"/>
              <a:gd name="connsiteX4" fmla="*/ 0 w 6893722"/>
              <a:gd name="connsiteY4" fmla="*/ 5400153 h 8998035"/>
              <a:gd name="connsiteX0" fmla="*/ 0 w 7079268"/>
              <a:gd name="connsiteY0" fmla="*/ 5400153 h 8998035"/>
              <a:gd name="connsiteX1" fmla="*/ 3287700 w 7079268"/>
              <a:gd name="connsiteY1" fmla="*/ 0 h 8998035"/>
              <a:gd name="connsiteX2" fmla="*/ 7079268 w 7079268"/>
              <a:gd name="connsiteY2" fmla="*/ 5629344 h 8998035"/>
              <a:gd name="connsiteX3" fmla="*/ 2821358 w 7079268"/>
              <a:gd name="connsiteY3" fmla="*/ 8998035 h 8998035"/>
              <a:gd name="connsiteX4" fmla="*/ 0 w 7079268"/>
              <a:gd name="connsiteY4" fmla="*/ 5400153 h 8998035"/>
              <a:gd name="connsiteX0" fmla="*/ 0 w 7095592"/>
              <a:gd name="connsiteY0" fmla="*/ 5400153 h 8998035"/>
              <a:gd name="connsiteX1" fmla="*/ 3287700 w 7095592"/>
              <a:gd name="connsiteY1" fmla="*/ 0 h 8998035"/>
              <a:gd name="connsiteX2" fmla="*/ 7095592 w 7095592"/>
              <a:gd name="connsiteY2" fmla="*/ 5674688 h 8998035"/>
              <a:gd name="connsiteX3" fmla="*/ 2821358 w 7095592"/>
              <a:gd name="connsiteY3" fmla="*/ 8998035 h 8998035"/>
              <a:gd name="connsiteX4" fmla="*/ 0 w 7095592"/>
              <a:gd name="connsiteY4" fmla="*/ 5400153 h 8998035"/>
              <a:gd name="connsiteX0" fmla="*/ 0 w 7152183"/>
              <a:gd name="connsiteY0" fmla="*/ 5400153 h 8998035"/>
              <a:gd name="connsiteX1" fmla="*/ 3287700 w 7152183"/>
              <a:gd name="connsiteY1" fmla="*/ 0 h 8998035"/>
              <a:gd name="connsiteX2" fmla="*/ 7152183 w 7152183"/>
              <a:gd name="connsiteY2" fmla="*/ 5746512 h 8998035"/>
              <a:gd name="connsiteX3" fmla="*/ 2821358 w 7152183"/>
              <a:gd name="connsiteY3" fmla="*/ 8998035 h 8998035"/>
              <a:gd name="connsiteX4" fmla="*/ 0 w 7152183"/>
              <a:gd name="connsiteY4" fmla="*/ 5400153 h 8998035"/>
              <a:gd name="connsiteX0" fmla="*/ 0 w 7133319"/>
              <a:gd name="connsiteY0" fmla="*/ 5400153 h 8998035"/>
              <a:gd name="connsiteX1" fmla="*/ 3287700 w 7133319"/>
              <a:gd name="connsiteY1" fmla="*/ 0 h 8998035"/>
              <a:gd name="connsiteX2" fmla="*/ 7133319 w 7133319"/>
              <a:gd name="connsiteY2" fmla="*/ 5722571 h 8998035"/>
              <a:gd name="connsiteX3" fmla="*/ 2821358 w 7133319"/>
              <a:gd name="connsiteY3" fmla="*/ 8998035 h 8998035"/>
              <a:gd name="connsiteX4" fmla="*/ 0 w 7133319"/>
              <a:gd name="connsiteY4" fmla="*/ 5400153 h 8998035"/>
              <a:gd name="connsiteX0" fmla="*/ 0 w 7097723"/>
              <a:gd name="connsiteY0" fmla="*/ 5400153 h 8998035"/>
              <a:gd name="connsiteX1" fmla="*/ 3287700 w 7097723"/>
              <a:gd name="connsiteY1" fmla="*/ 0 h 8998035"/>
              <a:gd name="connsiteX2" fmla="*/ 7097723 w 7097723"/>
              <a:gd name="connsiteY2" fmla="*/ 5708174 h 8998035"/>
              <a:gd name="connsiteX3" fmla="*/ 2821358 w 7097723"/>
              <a:gd name="connsiteY3" fmla="*/ 8998035 h 8998035"/>
              <a:gd name="connsiteX4" fmla="*/ 0 w 7097723"/>
              <a:gd name="connsiteY4" fmla="*/ 5400153 h 8998035"/>
              <a:gd name="connsiteX0" fmla="*/ 0 w 7098743"/>
              <a:gd name="connsiteY0" fmla="*/ 5400153 h 8998035"/>
              <a:gd name="connsiteX1" fmla="*/ 3287700 w 7098743"/>
              <a:gd name="connsiteY1" fmla="*/ 0 h 8998035"/>
              <a:gd name="connsiteX2" fmla="*/ 7098743 w 7098743"/>
              <a:gd name="connsiteY2" fmla="*/ 5670992 h 8998035"/>
              <a:gd name="connsiteX3" fmla="*/ 2821358 w 7098743"/>
              <a:gd name="connsiteY3" fmla="*/ 8998035 h 8998035"/>
              <a:gd name="connsiteX4" fmla="*/ 0 w 7098743"/>
              <a:gd name="connsiteY4" fmla="*/ 5400153 h 8998035"/>
              <a:gd name="connsiteX0" fmla="*/ 0 w 7067455"/>
              <a:gd name="connsiteY0" fmla="*/ 5400153 h 8998035"/>
              <a:gd name="connsiteX1" fmla="*/ 3287700 w 7067455"/>
              <a:gd name="connsiteY1" fmla="*/ 0 h 8998035"/>
              <a:gd name="connsiteX2" fmla="*/ 7067455 w 7067455"/>
              <a:gd name="connsiteY2" fmla="*/ 5677454 h 8998035"/>
              <a:gd name="connsiteX3" fmla="*/ 2821358 w 7067455"/>
              <a:gd name="connsiteY3" fmla="*/ 8998035 h 8998035"/>
              <a:gd name="connsiteX4" fmla="*/ 0 w 7067455"/>
              <a:gd name="connsiteY4" fmla="*/ 5400153 h 8998035"/>
              <a:gd name="connsiteX0" fmla="*/ 0 w 7098517"/>
              <a:gd name="connsiteY0" fmla="*/ 5400153 h 8998035"/>
              <a:gd name="connsiteX1" fmla="*/ 3287700 w 7098517"/>
              <a:gd name="connsiteY1" fmla="*/ 0 h 8998035"/>
              <a:gd name="connsiteX2" fmla="*/ 7098517 w 7098517"/>
              <a:gd name="connsiteY2" fmla="*/ 5701486 h 8998035"/>
              <a:gd name="connsiteX3" fmla="*/ 2821358 w 7098517"/>
              <a:gd name="connsiteY3" fmla="*/ 8998035 h 8998035"/>
              <a:gd name="connsiteX4" fmla="*/ 0 w 7098517"/>
              <a:gd name="connsiteY4" fmla="*/ 5400153 h 8998035"/>
              <a:gd name="connsiteX0" fmla="*/ 0 w 7098517"/>
              <a:gd name="connsiteY0" fmla="*/ 5400153 h 7869418"/>
              <a:gd name="connsiteX1" fmla="*/ 3287700 w 7098517"/>
              <a:gd name="connsiteY1" fmla="*/ 0 h 7869418"/>
              <a:gd name="connsiteX2" fmla="*/ 7098517 w 7098517"/>
              <a:gd name="connsiteY2" fmla="*/ 5701486 h 7869418"/>
              <a:gd name="connsiteX3" fmla="*/ 2683947 w 7098517"/>
              <a:gd name="connsiteY3" fmla="*/ 7869418 h 7869418"/>
              <a:gd name="connsiteX4" fmla="*/ 0 w 7098517"/>
              <a:gd name="connsiteY4" fmla="*/ 5400153 h 7869418"/>
              <a:gd name="connsiteX0" fmla="*/ 0 w 7098517"/>
              <a:gd name="connsiteY0" fmla="*/ 5400153 h 8096158"/>
              <a:gd name="connsiteX1" fmla="*/ 3287700 w 7098517"/>
              <a:gd name="connsiteY1" fmla="*/ 0 h 8096158"/>
              <a:gd name="connsiteX2" fmla="*/ 7098517 w 7098517"/>
              <a:gd name="connsiteY2" fmla="*/ 5701486 h 8096158"/>
              <a:gd name="connsiteX3" fmla="*/ 2683947 w 7098517"/>
              <a:gd name="connsiteY3" fmla="*/ 7869418 h 8096158"/>
              <a:gd name="connsiteX4" fmla="*/ 0 w 7098517"/>
              <a:gd name="connsiteY4" fmla="*/ 5400153 h 8096158"/>
              <a:gd name="connsiteX0" fmla="*/ 0 w 7098517"/>
              <a:gd name="connsiteY0" fmla="*/ 5400153 h 8096158"/>
              <a:gd name="connsiteX1" fmla="*/ 3287700 w 7098517"/>
              <a:gd name="connsiteY1" fmla="*/ 0 h 8096158"/>
              <a:gd name="connsiteX2" fmla="*/ 7098517 w 7098517"/>
              <a:gd name="connsiteY2" fmla="*/ 5701486 h 8096158"/>
              <a:gd name="connsiteX3" fmla="*/ 2683947 w 7098517"/>
              <a:gd name="connsiteY3" fmla="*/ 7869418 h 8096158"/>
              <a:gd name="connsiteX4" fmla="*/ 0 w 7098517"/>
              <a:gd name="connsiteY4" fmla="*/ 5400153 h 8096158"/>
              <a:gd name="connsiteX0" fmla="*/ 0 w 7098517"/>
              <a:gd name="connsiteY0" fmla="*/ 5400153 h 8249376"/>
              <a:gd name="connsiteX1" fmla="*/ 3287700 w 7098517"/>
              <a:gd name="connsiteY1" fmla="*/ 0 h 8249376"/>
              <a:gd name="connsiteX2" fmla="*/ 7098517 w 7098517"/>
              <a:gd name="connsiteY2" fmla="*/ 5701486 h 8249376"/>
              <a:gd name="connsiteX3" fmla="*/ 2583058 w 7098517"/>
              <a:gd name="connsiteY3" fmla="*/ 8033793 h 8249376"/>
              <a:gd name="connsiteX4" fmla="*/ 0 w 7098517"/>
              <a:gd name="connsiteY4" fmla="*/ 5400153 h 8249376"/>
              <a:gd name="connsiteX0" fmla="*/ 0 w 7098517"/>
              <a:gd name="connsiteY0" fmla="*/ 5400153 h 8084304"/>
              <a:gd name="connsiteX1" fmla="*/ 3287700 w 7098517"/>
              <a:gd name="connsiteY1" fmla="*/ 0 h 8084304"/>
              <a:gd name="connsiteX2" fmla="*/ 7098517 w 7098517"/>
              <a:gd name="connsiteY2" fmla="*/ 5701486 h 8084304"/>
              <a:gd name="connsiteX3" fmla="*/ 2583058 w 7098517"/>
              <a:gd name="connsiteY3" fmla="*/ 8033793 h 8084304"/>
              <a:gd name="connsiteX4" fmla="*/ 0 w 7098517"/>
              <a:gd name="connsiteY4" fmla="*/ 5400153 h 8084304"/>
              <a:gd name="connsiteX0" fmla="*/ 0 w 7098517"/>
              <a:gd name="connsiteY0" fmla="*/ 5400153 h 8084304"/>
              <a:gd name="connsiteX1" fmla="*/ 3287700 w 7098517"/>
              <a:gd name="connsiteY1" fmla="*/ 0 h 8084304"/>
              <a:gd name="connsiteX2" fmla="*/ 7098517 w 7098517"/>
              <a:gd name="connsiteY2" fmla="*/ 5701486 h 8084304"/>
              <a:gd name="connsiteX3" fmla="*/ 2583058 w 7098517"/>
              <a:gd name="connsiteY3" fmla="*/ 8033793 h 8084304"/>
              <a:gd name="connsiteX4" fmla="*/ 0 w 7098517"/>
              <a:gd name="connsiteY4" fmla="*/ 5400153 h 8084304"/>
              <a:gd name="connsiteX0" fmla="*/ 0 w 6544378"/>
              <a:gd name="connsiteY0" fmla="*/ 4649415 h 8084304"/>
              <a:gd name="connsiteX1" fmla="*/ 2733561 w 6544378"/>
              <a:gd name="connsiteY1" fmla="*/ 0 h 8084304"/>
              <a:gd name="connsiteX2" fmla="*/ 6544378 w 6544378"/>
              <a:gd name="connsiteY2" fmla="*/ 5701486 h 8084304"/>
              <a:gd name="connsiteX3" fmla="*/ 2028919 w 6544378"/>
              <a:gd name="connsiteY3" fmla="*/ 8033793 h 8084304"/>
              <a:gd name="connsiteX4" fmla="*/ 0 w 6544378"/>
              <a:gd name="connsiteY4" fmla="*/ 4649415 h 8084304"/>
              <a:gd name="connsiteX0" fmla="*/ 0 w 6544378"/>
              <a:gd name="connsiteY0" fmla="*/ 4649415 h 8084304"/>
              <a:gd name="connsiteX1" fmla="*/ 2733561 w 6544378"/>
              <a:gd name="connsiteY1" fmla="*/ 0 h 8084304"/>
              <a:gd name="connsiteX2" fmla="*/ 6544378 w 6544378"/>
              <a:gd name="connsiteY2" fmla="*/ 5701486 h 8084304"/>
              <a:gd name="connsiteX3" fmla="*/ 2028919 w 6544378"/>
              <a:gd name="connsiteY3" fmla="*/ 8033793 h 8084304"/>
              <a:gd name="connsiteX4" fmla="*/ 0 w 6544378"/>
              <a:gd name="connsiteY4" fmla="*/ 4649415 h 8084304"/>
              <a:gd name="connsiteX0" fmla="*/ 0 w 6544378"/>
              <a:gd name="connsiteY0" fmla="*/ 4649415 h 8192893"/>
              <a:gd name="connsiteX1" fmla="*/ 2733561 w 6544378"/>
              <a:gd name="connsiteY1" fmla="*/ 0 h 8192893"/>
              <a:gd name="connsiteX2" fmla="*/ 6544378 w 6544378"/>
              <a:gd name="connsiteY2" fmla="*/ 5701486 h 8192893"/>
              <a:gd name="connsiteX3" fmla="*/ 2005427 w 6544378"/>
              <a:gd name="connsiteY3" fmla="*/ 8144693 h 8192893"/>
              <a:gd name="connsiteX4" fmla="*/ 0 w 6544378"/>
              <a:gd name="connsiteY4" fmla="*/ 4649415 h 8192893"/>
              <a:gd name="connsiteX0" fmla="*/ 0 w 6544378"/>
              <a:gd name="connsiteY0" fmla="*/ 4649415 h 8192893"/>
              <a:gd name="connsiteX1" fmla="*/ 2733561 w 6544378"/>
              <a:gd name="connsiteY1" fmla="*/ 0 h 8192893"/>
              <a:gd name="connsiteX2" fmla="*/ 6544378 w 6544378"/>
              <a:gd name="connsiteY2" fmla="*/ 5701486 h 8192893"/>
              <a:gd name="connsiteX3" fmla="*/ 2005427 w 6544378"/>
              <a:gd name="connsiteY3" fmla="*/ 8144693 h 8192893"/>
              <a:gd name="connsiteX4" fmla="*/ 0 w 6544378"/>
              <a:gd name="connsiteY4" fmla="*/ 4649415 h 8192893"/>
              <a:gd name="connsiteX0" fmla="*/ 0 w 6544378"/>
              <a:gd name="connsiteY0" fmla="*/ 4649415 h 8144693"/>
              <a:gd name="connsiteX1" fmla="*/ 2733561 w 6544378"/>
              <a:gd name="connsiteY1" fmla="*/ 0 h 8144693"/>
              <a:gd name="connsiteX2" fmla="*/ 6544378 w 6544378"/>
              <a:gd name="connsiteY2" fmla="*/ 5701486 h 8144693"/>
              <a:gd name="connsiteX3" fmla="*/ 2005427 w 6544378"/>
              <a:gd name="connsiteY3" fmla="*/ 8144693 h 8144693"/>
              <a:gd name="connsiteX4" fmla="*/ 0 w 6544378"/>
              <a:gd name="connsiteY4" fmla="*/ 4649415 h 8144693"/>
              <a:gd name="connsiteX0" fmla="*/ 0 w 6544378"/>
              <a:gd name="connsiteY0" fmla="*/ 4649415 h 8144693"/>
              <a:gd name="connsiteX1" fmla="*/ 2733561 w 6544378"/>
              <a:gd name="connsiteY1" fmla="*/ 0 h 8144693"/>
              <a:gd name="connsiteX2" fmla="*/ 6544378 w 6544378"/>
              <a:gd name="connsiteY2" fmla="*/ 5701486 h 8144693"/>
              <a:gd name="connsiteX3" fmla="*/ 2005427 w 6544378"/>
              <a:gd name="connsiteY3" fmla="*/ 8144693 h 8144693"/>
              <a:gd name="connsiteX4" fmla="*/ 0 w 6544378"/>
              <a:gd name="connsiteY4" fmla="*/ 4649415 h 8144693"/>
              <a:gd name="connsiteX0" fmla="*/ 0 w 6544378"/>
              <a:gd name="connsiteY0" fmla="*/ 4649415 h 8144693"/>
              <a:gd name="connsiteX1" fmla="*/ 2733561 w 6544378"/>
              <a:gd name="connsiteY1" fmla="*/ 0 h 8144693"/>
              <a:gd name="connsiteX2" fmla="*/ 6544378 w 6544378"/>
              <a:gd name="connsiteY2" fmla="*/ 5701486 h 8144693"/>
              <a:gd name="connsiteX3" fmla="*/ 2005427 w 6544378"/>
              <a:gd name="connsiteY3" fmla="*/ 8144693 h 8144693"/>
              <a:gd name="connsiteX4" fmla="*/ 0 w 6544378"/>
              <a:gd name="connsiteY4" fmla="*/ 4649415 h 8144693"/>
              <a:gd name="connsiteX0" fmla="*/ 0 w 6544378"/>
              <a:gd name="connsiteY0" fmla="*/ 4649415 h 8980751"/>
              <a:gd name="connsiteX1" fmla="*/ 2733561 w 6544378"/>
              <a:gd name="connsiteY1" fmla="*/ 0 h 8980751"/>
              <a:gd name="connsiteX2" fmla="*/ 6544378 w 6544378"/>
              <a:gd name="connsiteY2" fmla="*/ 5701486 h 8980751"/>
              <a:gd name="connsiteX3" fmla="*/ 2257642 w 6544378"/>
              <a:gd name="connsiteY3" fmla="*/ 8980751 h 8980751"/>
              <a:gd name="connsiteX4" fmla="*/ 0 w 6544378"/>
              <a:gd name="connsiteY4" fmla="*/ 4649415 h 8980751"/>
              <a:gd name="connsiteX0" fmla="*/ 0 w 6544378"/>
              <a:gd name="connsiteY0" fmla="*/ 4649415 h 8980751"/>
              <a:gd name="connsiteX1" fmla="*/ 2733561 w 6544378"/>
              <a:gd name="connsiteY1" fmla="*/ 0 h 8980751"/>
              <a:gd name="connsiteX2" fmla="*/ 6544378 w 6544378"/>
              <a:gd name="connsiteY2" fmla="*/ 5701486 h 8980751"/>
              <a:gd name="connsiteX3" fmla="*/ 2257642 w 6544378"/>
              <a:gd name="connsiteY3" fmla="*/ 8980751 h 8980751"/>
              <a:gd name="connsiteX4" fmla="*/ 0 w 6544378"/>
              <a:gd name="connsiteY4" fmla="*/ 4649415 h 8980751"/>
              <a:gd name="connsiteX0" fmla="*/ 0 w 7235675"/>
              <a:gd name="connsiteY0" fmla="*/ 5249524 h 8980751"/>
              <a:gd name="connsiteX1" fmla="*/ 3424858 w 7235675"/>
              <a:gd name="connsiteY1" fmla="*/ 0 h 8980751"/>
              <a:gd name="connsiteX2" fmla="*/ 7235675 w 7235675"/>
              <a:gd name="connsiteY2" fmla="*/ 5701486 h 8980751"/>
              <a:gd name="connsiteX3" fmla="*/ 2948939 w 7235675"/>
              <a:gd name="connsiteY3" fmla="*/ 8980751 h 8980751"/>
              <a:gd name="connsiteX4" fmla="*/ 0 w 7235675"/>
              <a:gd name="connsiteY4" fmla="*/ 5249524 h 8980751"/>
              <a:gd name="connsiteX0" fmla="*/ 0 w 7235675"/>
              <a:gd name="connsiteY0" fmla="*/ 5249524 h 8980751"/>
              <a:gd name="connsiteX1" fmla="*/ 3424858 w 7235675"/>
              <a:gd name="connsiteY1" fmla="*/ 0 h 8980751"/>
              <a:gd name="connsiteX2" fmla="*/ 7235675 w 7235675"/>
              <a:gd name="connsiteY2" fmla="*/ 5701486 h 8980751"/>
              <a:gd name="connsiteX3" fmla="*/ 2948939 w 7235675"/>
              <a:gd name="connsiteY3" fmla="*/ 8980751 h 8980751"/>
              <a:gd name="connsiteX4" fmla="*/ 0 w 7235675"/>
              <a:gd name="connsiteY4" fmla="*/ 5249524 h 8980751"/>
              <a:gd name="connsiteX0" fmla="*/ 0 w 7254329"/>
              <a:gd name="connsiteY0" fmla="*/ 5249524 h 8980751"/>
              <a:gd name="connsiteX1" fmla="*/ 3424858 w 7254329"/>
              <a:gd name="connsiteY1" fmla="*/ 0 h 8980751"/>
              <a:gd name="connsiteX2" fmla="*/ 7254329 w 7254329"/>
              <a:gd name="connsiteY2" fmla="*/ 5631353 h 8980751"/>
              <a:gd name="connsiteX3" fmla="*/ 2948939 w 7254329"/>
              <a:gd name="connsiteY3" fmla="*/ 8980751 h 8980751"/>
              <a:gd name="connsiteX4" fmla="*/ 0 w 7254329"/>
              <a:gd name="connsiteY4" fmla="*/ 5249524 h 8980751"/>
              <a:gd name="connsiteX0" fmla="*/ 0 w 7254329"/>
              <a:gd name="connsiteY0" fmla="*/ 5249524 h 8980751"/>
              <a:gd name="connsiteX1" fmla="*/ 3424858 w 7254329"/>
              <a:gd name="connsiteY1" fmla="*/ 0 h 8980751"/>
              <a:gd name="connsiteX2" fmla="*/ 7254329 w 7254329"/>
              <a:gd name="connsiteY2" fmla="*/ 5631353 h 8980751"/>
              <a:gd name="connsiteX3" fmla="*/ 2948939 w 7254329"/>
              <a:gd name="connsiteY3" fmla="*/ 8980751 h 8980751"/>
              <a:gd name="connsiteX4" fmla="*/ 0 w 7254329"/>
              <a:gd name="connsiteY4" fmla="*/ 5249524 h 8980751"/>
              <a:gd name="connsiteX0" fmla="*/ 0 w 7093330"/>
              <a:gd name="connsiteY0" fmla="*/ 5249524 h 8980751"/>
              <a:gd name="connsiteX1" fmla="*/ 3424858 w 7093330"/>
              <a:gd name="connsiteY1" fmla="*/ 0 h 8980751"/>
              <a:gd name="connsiteX2" fmla="*/ 7093330 w 7093330"/>
              <a:gd name="connsiteY2" fmla="*/ 5333206 h 8980751"/>
              <a:gd name="connsiteX3" fmla="*/ 2948939 w 7093330"/>
              <a:gd name="connsiteY3" fmla="*/ 8980751 h 8980751"/>
              <a:gd name="connsiteX4" fmla="*/ 0 w 7093330"/>
              <a:gd name="connsiteY4" fmla="*/ 5249524 h 8980751"/>
              <a:gd name="connsiteX0" fmla="*/ 0 w 7093330"/>
              <a:gd name="connsiteY0" fmla="*/ 5249524 h 8980751"/>
              <a:gd name="connsiteX1" fmla="*/ 3424858 w 7093330"/>
              <a:gd name="connsiteY1" fmla="*/ 0 h 8980751"/>
              <a:gd name="connsiteX2" fmla="*/ 7093330 w 7093330"/>
              <a:gd name="connsiteY2" fmla="*/ 5333206 h 8980751"/>
              <a:gd name="connsiteX3" fmla="*/ 2948939 w 7093330"/>
              <a:gd name="connsiteY3" fmla="*/ 8980751 h 8980751"/>
              <a:gd name="connsiteX4" fmla="*/ 0 w 7093330"/>
              <a:gd name="connsiteY4" fmla="*/ 5249524 h 8980751"/>
              <a:gd name="connsiteX0" fmla="*/ 0 w 7093330"/>
              <a:gd name="connsiteY0" fmla="*/ 5249524 h 8980751"/>
              <a:gd name="connsiteX1" fmla="*/ 3424858 w 7093330"/>
              <a:gd name="connsiteY1" fmla="*/ 0 h 8980751"/>
              <a:gd name="connsiteX2" fmla="*/ 7093330 w 7093330"/>
              <a:gd name="connsiteY2" fmla="*/ 5333206 h 8980751"/>
              <a:gd name="connsiteX3" fmla="*/ 2948939 w 7093330"/>
              <a:gd name="connsiteY3" fmla="*/ 8980751 h 8980751"/>
              <a:gd name="connsiteX4" fmla="*/ 0 w 7093330"/>
              <a:gd name="connsiteY4" fmla="*/ 5249524 h 8980751"/>
              <a:gd name="connsiteX0" fmla="*/ 0 w 7264002"/>
              <a:gd name="connsiteY0" fmla="*/ 5249524 h 8980751"/>
              <a:gd name="connsiteX1" fmla="*/ 3424858 w 7264002"/>
              <a:gd name="connsiteY1" fmla="*/ 0 h 8980751"/>
              <a:gd name="connsiteX2" fmla="*/ 7264002 w 7264002"/>
              <a:gd name="connsiteY2" fmla="*/ 5549820 h 8980751"/>
              <a:gd name="connsiteX3" fmla="*/ 2948939 w 7264002"/>
              <a:gd name="connsiteY3" fmla="*/ 8980751 h 8980751"/>
              <a:gd name="connsiteX4" fmla="*/ 0 w 7264002"/>
              <a:gd name="connsiteY4" fmla="*/ 5249524 h 8980751"/>
              <a:gd name="connsiteX0" fmla="*/ 0 w 7264002"/>
              <a:gd name="connsiteY0" fmla="*/ 5249524 h 8980751"/>
              <a:gd name="connsiteX1" fmla="*/ 3424858 w 7264002"/>
              <a:gd name="connsiteY1" fmla="*/ 0 h 8980751"/>
              <a:gd name="connsiteX2" fmla="*/ 7264002 w 7264002"/>
              <a:gd name="connsiteY2" fmla="*/ 5549820 h 8980751"/>
              <a:gd name="connsiteX3" fmla="*/ 2948939 w 7264002"/>
              <a:gd name="connsiteY3" fmla="*/ 8980751 h 8980751"/>
              <a:gd name="connsiteX4" fmla="*/ 0 w 7264002"/>
              <a:gd name="connsiteY4" fmla="*/ 5249524 h 8980751"/>
              <a:gd name="connsiteX0" fmla="*/ 0 w 7318587"/>
              <a:gd name="connsiteY0" fmla="*/ 5249524 h 8980751"/>
              <a:gd name="connsiteX1" fmla="*/ 3424858 w 7318587"/>
              <a:gd name="connsiteY1" fmla="*/ 0 h 8980751"/>
              <a:gd name="connsiteX2" fmla="*/ 7318587 w 7318587"/>
              <a:gd name="connsiteY2" fmla="*/ 5525290 h 8980751"/>
              <a:gd name="connsiteX3" fmla="*/ 2948939 w 7318587"/>
              <a:gd name="connsiteY3" fmla="*/ 8980751 h 8980751"/>
              <a:gd name="connsiteX4" fmla="*/ 0 w 7318587"/>
              <a:gd name="connsiteY4" fmla="*/ 5249524 h 8980751"/>
              <a:gd name="connsiteX0" fmla="*/ 0 w 7318587"/>
              <a:gd name="connsiteY0" fmla="*/ 5249524 h 8980751"/>
              <a:gd name="connsiteX1" fmla="*/ 3424858 w 7318587"/>
              <a:gd name="connsiteY1" fmla="*/ 0 h 8980751"/>
              <a:gd name="connsiteX2" fmla="*/ 7318587 w 7318587"/>
              <a:gd name="connsiteY2" fmla="*/ 5525290 h 8980751"/>
              <a:gd name="connsiteX3" fmla="*/ 2948939 w 7318587"/>
              <a:gd name="connsiteY3" fmla="*/ 8980751 h 8980751"/>
              <a:gd name="connsiteX4" fmla="*/ 0 w 7318587"/>
              <a:gd name="connsiteY4" fmla="*/ 5249524 h 8980751"/>
              <a:gd name="connsiteX0" fmla="*/ 0 w 7245347"/>
              <a:gd name="connsiteY0" fmla="*/ 5154861 h 8980751"/>
              <a:gd name="connsiteX1" fmla="*/ 3351618 w 7245347"/>
              <a:gd name="connsiteY1" fmla="*/ 0 h 8980751"/>
              <a:gd name="connsiteX2" fmla="*/ 7245347 w 7245347"/>
              <a:gd name="connsiteY2" fmla="*/ 5525290 h 8980751"/>
              <a:gd name="connsiteX3" fmla="*/ 2875699 w 7245347"/>
              <a:gd name="connsiteY3" fmla="*/ 8980751 h 8980751"/>
              <a:gd name="connsiteX4" fmla="*/ 0 w 7245347"/>
              <a:gd name="connsiteY4" fmla="*/ 5154861 h 8980751"/>
              <a:gd name="connsiteX0" fmla="*/ 0 w 7245347"/>
              <a:gd name="connsiteY0" fmla="*/ 5154861 h 8920291"/>
              <a:gd name="connsiteX1" fmla="*/ 3351618 w 7245347"/>
              <a:gd name="connsiteY1" fmla="*/ 0 h 8920291"/>
              <a:gd name="connsiteX2" fmla="*/ 7245347 w 7245347"/>
              <a:gd name="connsiteY2" fmla="*/ 5525290 h 8920291"/>
              <a:gd name="connsiteX3" fmla="*/ 2975888 w 7245347"/>
              <a:gd name="connsiteY3" fmla="*/ 8920291 h 8920291"/>
              <a:gd name="connsiteX4" fmla="*/ 0 w 7245347"/>
              <a:gd name="connsiteY4" fmla="*/ 5154861 h 8920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5347" h="8920291">
                <a:moveTo>
                  <a:pt x="0" y="5154861"/>
                </a:moveTo>
                <a:cubicBezTo>
                  <a:pt x="1288789" y="3122760"/>
                  <a:pt x="2440431" y="1549805"/>
                  <a:pt x="3351618" y="0"/>
                </a:cubicBezTo>
                <a:lnTo>
                  <a:pt x="7245347" y="5525290"/>
                </a:lnTo>
                <a:cubicBezTo>
                  <a:pt x="5925150" y="6627615"/>
                  <a:pt x="4238582" y="7777233"/>
                  <a:pt x="2975888" y="8920291"/>
                </a:cubicBezTo>
                <a:cubicBezTo>
                  <a:pt x="1926208" y="7577236"/>
                  <a:pt x="1271582" y="6808132"/>
                  <a:pt x="0" y="5154861"/>
                </a:cubicBezTo>
                <a:close/>
              </a:path>
            </a:pathLst>
          </a:custGeom>
          <a:solidFill>
            <a:srgbClr val="47084E"/>
          </a:solidFill>
          <a:ln w="57150"/>
          <a:effectLst>
            <a:outerShdw blurRad="76200" dist="12700" dir="2700000" sy="-23000" kx="-800400" algn="bl" rotWithShape="0">
              <a:prstClr val="black">
                <a:alpha val="20000"/>
              </a:prstClr>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5">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descr="Diagram&#10;&#10;Description automatically generated">
            <a:extLst>
              <a:ext uri="{FF2B5EF4-FFF2-40B4-BE49-F238E27FC236}">
                <a16:creationId xmlns:a16="http://schemas.microsoft.com/office/drawing/2014/main" id="{C06C31F5-8200-44D3-ABA3-EBA58C60EC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995" y="345991"/>
            <a:ext cx="2897188" cy="6164230"/>
          </a:xfrm>
          <a:prstGeom prst="roundRect">
            <a:avLst>
              <a:gd name="adj" fmla="val 4380"/>
            </a:avLst>
          </a:prstGeom>
          <a:ln w="50800" cap="sq" cmpd="dbl">
            <a:noFill/>
            <a:miter lim="800000"/>
          </a:ln>
          <a:effectLst>
            <a:outerShdw blurRad="254000" algn="tl" rotWithShape="0">
              <a:srgbClr val="000000">
                <a:alpha val="43000"/>
              </a:srgbClr>
            </a:outerShdw>
          </a:effectLst>
        </p:spPr>
      </p:pic>
      <p:pic>
        <p:nvPicPr>
          <p:cNvPr id="5" name="Picture 4" descr="Text&#10;&#10;Description automatically generated">
            <a:extLst>
              <a:ext uri="{FF2B5EF4-FFF2-40B4-BE49-F238E27FC236}">
                <a16:creationId xmlns:a16="http://schemas.microsoft.com/office/drawing/2014/main" id="{A8DFDD85-A437-4820-834B-B77CDF1822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9904" y="1610136"/>
            <a:ext cx="2897188" cy="3635939"/>
          </a:xfrm>
          <a:prstGeom prst="rect">
            <a:avLst/>
          </a:prstGeom>
        </p:spPr>
      </p:pic>
    </p:spTree>
    <p:extLst>
      <p:ext uri="{BB962C8B-B14F-4D97-AF65-F5344CB8AC3E}">
        <p14:creationId xmlns:p14="http://schemas.microsoft.com/office/powerpoint/2010/main" val="52099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peech Bubble: Rectangle with Corners Rounded 15">
            <a:extLst>
              <a:ext uri="{FF2B5EF4-FFF2-40B4-BE49-F238E27FC236}">
                <a16:creationId xmlns:a16="http://schemas.microsoft.com/office/drawing/2014/main" id="{4F917F66-7843-495A-87B8-FD734FBC433A}"/>
              </a:ext>
            </a:extLst>
          </p:cNvPr>
          <p:cNvSpPr/>
          <p:nvPr/>
        </p:nvSpPr>
        <p:spPr>
          <a:xfrm>
            <a:off x="1603829" y="3429000"/>
            <a:ext cx="1955415" cy="914400"/>
          </a:xfrm>
          <a:prstGeom prst="wedgeRoundRectCallout">
            <a:avLst>
              <a:gd name="adj1" fmla="val 113584"/>
              <a:gd name="adj2" fmla="val -384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Take a “step”</a:t>
            </a:r>
          </a:p>
        </p:txBody>
      </p:sp>
      <p:pic>
        <p:nvPicPr>
          <p:cNvPr id="3" name="Picture 2" descr="Text&#10;&#10;Description automatically generated">
            <a:extLst>
              <a:ext uri="{FF2B5EF4-FFF2-40B4-BE49-F238E27FC236}">
                <a16:creationId xmlns:a16="http://schemas.microsoft.com/office/drawing/2014/main" id="{1C6C6CE7-0C37-411F-919B-D1BB023C0A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6844" y="343231"/>
            <a:ext cx="5378311" cy="5968337"/>
          </a:xfrm>
          <a:prstGeom prst="rect">
            <a:avLst/>
          </a:prstGeom>
        </p:spPr>
      </p:pic>
      <p:sp>
        <p:nvSpPr>
          <p:cNvPr id="5" name="Speech Bubble: Rectangle with Corners Rounded 4">
            <a:extLst>
              <a:ext uri="{FF2B5EF4-FFF2-40B4-BE49-F238E27FC236}">
                <a16:creationId xmlns:a16="http://schemas.microsoft.com/office/drawing/2014/main" id="{117AEF5F-80A2-467F-BCDE-E2A0F98D72E9}"/>
              </a:ext>
            </a:extLst>
          </p:cNvPr>
          <p:cNvSpPr/>
          <p:nvPr/>
        </p:nvSpPr>
        <p:spPr>
          <a:xfrm>
            <a:off x="1756229" y="2249715"/>
            <a:ext cx="1955415" cy="914400"/>
          </a:xfrm>
          <a:prstGeom prst="wedgeRoundRectCallout">
            <a:avLst>
              <a:gd name="adj1" fmla="val 79441"/>
              <a:gd name="adj2" fmla="val -14951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“Looking” at the right thing?</a:t>
            </a:r>
          </a:p>
        </p:txBody>
      </p:sp>
      <p:sp>
        <p:nvSpPr>
          <p:cNvPr id="12" name="Speech Bubble: Rectangle with Corners Rounded 11">
            <a:extLst>
              <a:ext uri="{FF2B5EF4-FFF2-40B4-BE49-F238E27FC236}">
                <a16:creationId xmlns:a16="http://schemas.microsoft.com/office/drawing/2014/main" id="{51E76C32-40A6-4D65-839D-8F3120272F2B}"/>
              </a:ext>
            </a:extLst>
          </p:cNvPr>
          <p:cNvSpPr/>
          <p:nvPr/>
        </p:nvSpPr>
        <p:spPr>
          <a:xfrm>
            <a:off x="8335212" y="4767944"/>
            <a:ext cx="1955415" cy="914400"/>
          </a:xfrm>
          <a:prstGeom prst="wedgeRoundRectCallout">
            <a:avLst>
              <a:gd name="adj1" fmla="val -77919"/>
              <a:gd name="adj2" fmla="val 61601"/>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“Capturing” an image</a:t>
            </a:r>
          </a:p>
        </p:txBody>
      </p:sp>
      <p:sp>
        <p:nvSpPr>
          <p:cNvPr id="14" name="Speech Bubble: Rectangle with Corners Rounded 13">
            <a:extLst>
              <a:ext uri="{FF2B5EF4-FFF2-40B4-BE49-F238E27FC236}">
                <a16:creationId xmlns:a16="http://schemas.microsoft.com/office/drawing/2014/main" id="{37FE99A6-5F0B-419D-8B5C-05D0D2833535}"/>
              </a:ext>
            </a:extLst>
          </p:cNvPr>
          <p:cNvSpPr/>
          <p:nvPr/>
        </p:nvSpPr>
        <p:spPr>
          <a:xfrm>
            <a:off x="9107715" y="515258"/>
            <a:ext cx="1955415" cy="914400"/>
          </a:xfrm>
          <a:prstGeom prst="wedgeRoundRectCallout">
            <a:avLst>
              <a:gd name="adj1" fmla="val -85341"/>
              <a:gd name="adj2" fmla="val 69537"/>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Numbered and Indexed images</a:t>
            </a:r>
          </a:p>
        </p:txBody>
      </p:sp>
    </p:spTree>
    <p:extLst>
      <p:ext uri="{BB962C8B-B14F-4D97-AF65-F5344CB8AC3E}">
        <p14:creationId xmlns:p14="http://schemas.microsoft.com/office/powerpoint/2010/main" val="421898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5" grpId="1" animBg="1"/>
      <p:bldP spid="12" grpId="0" animBg="1"/>
      <p:bldP spid="12" grpId="1" animBg="1"/>
      <p:bldP spid="14" grpId="0" animBg="1"/>
      <p:bldP spid="1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57AEA74-528F-44C8-85E9-D85612DE1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493" y="2152472"/>
            <a:ext cx="8869013" cy="2553056"/>
          </a:xfrm>
          <a:prstGeom prst="rect">
            <a:avLst/>
          </a:prstGeom>
        </p:spPr>
      </p:pic>
      <p:sp>
        <p:nvSpPr>
          <p:cNvPr id="5" name="Speech Bubble: Rectangle with Corners Rounded 4">
            <a:extLst>
              <a:ext uri="{FF2B5EF4-FFF2-40B4-BE49-F238E27FC236}">
                <a16:creationId xmlns:a16="http://schemas.microsoft.com/office/drawing/2014/main" id="{EA81A6CD-619C-4715-BBAF-A46B8B8471AD}"/>
              </a:ext>
            </a:extLst>
          </p:cNvPr>
          <p:cNvSpPr/>
          <p:nvPr/>
        </p:nvSpPr>
        <p:spPr>
          <a:xfrm>
            <a:off x="6492820" y="1238072"/>
            <a:ext cx="1955415" cy="914400"/>
          </a:xfrm>
          <a:prstGeom prst="wedgeRoundRectCallout">
            <a:avLst>
              <a:gd name="adj1" fmla="val -7998"/>
              <a:gd name="adj2" fmla="val 1746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This is the image that Mo is “looking” at</a:t>
            </a:r>
          </a:p>
        </p:txBody>
      </p:sp>
      <p:sp>
        <p:nvSpPr>
          <p:cNvPr id="6" name="Speech Bubble: Rectangle with Corners Rounded 5">
            <a:extLst>
              <a:ext uri="{FF2B5EF4-FFF2-40B4-BE49-F238E27FC236}">
                <a16:creationId xmlns:a16="http://schemas.microsoft.com/office/drawing/2014/main" id="{9135D1CD-4997-40A8-94CC-472878031557}"/>
              </a:ext>
            </a:extLst>
          </p:cNvPr>
          <p:cNvSpPr/>
          <p:nvPr/>
        </p:nvSpPr>
        <p:spPr>
          <a:xfrm>
            <a:off x="8448235" y="4453712"/>
            <a:ext cx="1955415" cy="914400"/>
          </a:xfrm>
          <a:prstGeom prst="wedgeRoundRectCallout">
            <a:avLst>
              <a:gd name="adj1" fmla="val -20624"/>
              <a:gd name="adj2" fmla="val -136400"/>
              <a:gd name="adj3" fmla="val 1666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This is the actual image of the path</a:t>
            </a:r>
          </a:p>
        </p:txBody>
      </p:sp>
    </p:spTree>
    <p:extLst>
      <p:ext uri="{BB962C8B-B14F-4D97-AF65-F5344CB8AC3E}">
        <p14:creationId xmlns:p14="http://schemas.microsoft.com/office/powerpoint/2010/main" val="266284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63" name="Picture 54">
            <a:extLst>
              <a:ext uri="{FF2B5EF4-FFF2-40B4-BE49-F238E27FC236}">
                <a16:creationId xmlns:a16="http://schemas.microsoft.com/office/drawing/2014/main" id="{8BEA9AF1-EF35-4EC4-862B-93C14919B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Picture 4" descr="A picture containing text, device, meter, gauge&#10;&#10;Description automatically generated">
            <a:extLst>
              <a:ext uri="{FF2B5EF4-FFF2-40B4-BE49-F238E27FC236}">
                <a16:creationId xmlns:a16="http://schemas.microsoft.com/office/drawing/2014/main" id="{29C29576-B5F0-433C-BB9F-2480163873C3}"/>
              </a:ext>
            </a:extLst>
          </p:cNvPr>
          <p:cNvPicPr>
            <a:picLocks noChangeAspect="1"/>
          </p:cNvPicPr>
          <p:nvPr/>
        </p:nvPicPr>
        <p:blipFill rotWithShape="1">
          <a:blip r:embed="rId5">
            <a:duotone>
              <a:prstClr val="black"/>
              <a:prstClr val="white"/>
            </a:duotone>
            <a:extLst>
              <a:ext uri="{28A0092B-C50C-407E-A947-70E740481C1C}">
                <a14:useLocalDpi xmlns:a14="http://schemas.microsoft.com/office/drawing/2010/main" val="0"/>
              </a:ext>
            </a:extLst>
          </a:blip>
          <a:srcRect l="1" t="1114" r="1" b="12665"/>
          <a:stretch/>
        </p:blipFill>
        <p:spPr>
          <a:xfrm rot="5400000">
            <a:off x="2663825" y="-2668786"/>
            <a:ext cx="6858000" cy="12192000"/>
          </a:xfrm>
          <a:prstGeom prst="rect">
            <a:avLst/>
          </a:prstGeom>
        </p:spPr>
      </p:pic>
      <p:pic>
        <p:nvPicPr>
          <p:cNvPr id="64" name="Picture 56">
            <a:extLst>
              <a:ext uri="{FF2B5EF4-FFF2-40B4-BE49-F238E27FC236}">
                <a16:creationId xmlns:a16="http://schemas.microsoft.com/office/drawing/2014/main" id="{16B3F6B1-E983-4566-8938-F7A73A78E09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6" name="Picture 15" descr="Text&#10;&#10;Description automatically generated with low confidence">
            <a:extLst>
              <a:ext uri="{FF2B5EF4-FFF2-40B4-BE49-F238E27FC236}">
                <a16:creationId xmlns:a16="http://schemas.microsoft.com/office/drawing/2014/main" id="{688F1074-BE72-49DD-AB58-AC6EABACCF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3182" y="261257"/>
            <a:ext cx="2100512" cy="4528457"/>
          </a:xfrm>
          <a:prstGeom prst="rect">
            <a:avLst/>
          </a:prstGeom>
        </p:spPr>
      </p:pic>
    </p:spTree>
    <p:extLst>
      <p:ext uri="{BB962C8B-B14F-4D97-AF65-F5344CB8AC3E}">
        <p14:creationId xmlns:p14="http://schemas.microsoft.com/office/powerpoint/2010/main" val="3338694792"/>
      </p:ext>
    </p:extLst>
  </p:cSld>
  <p:clrMapOvr>
    <a:masterClrMapping/>
  </p:clrMapOvr>
  <mc:AlternateContent xmlns:mc="http://schemas.openxmlformats.org/markup-compatibility/2006">
    <mc:Choice xmlns:p14="http://schemas.microsoft.com/office/powerpoint/2010/main" Requires="p14">
      <p:transition spd="slow" p14:dur="2000" advTm="52841"/>
    </mc:Choice>
    <mc:Fallback>
      <p:transition spd="slow" advTm="528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3">
            <a:hlinkClick r:id="" action="ppaction://media"/>
            <a:extLst>
              <a:ext uri="{FF2B5EF4-FFF2-40B4-BE49-F238E27FC236}">
                <a16:creationId xmlns:a16="http://schemas.microsoft.com/office/drawing/2014/main" id="{BC02A9AC-21A9-4158-A249-72CFDD7BBD5C}"/>
              </a:ext>
            </a:extLst>
          </p:cNvPr>
          <p:cNvPicPr>
            <a:picLocks noChangeAspect="1"/>
          </p:cNvPicPr>
          <p:nvPr>
            <a:videoFile r:link="rId1"/>
            <p:extLst>
              <p:ext uri="{DAA4B4D4-6D71-4841-9C94-3DE7FCFB9230}">
                <p14:media xmlns:p14="http://schemas.microsoft.com/office/powerpoint/2010/main" r:embed="rId2">
                  <p14:trim st="5000" end="3282.8"/>
                </p14:media>
              </p:ext>
            </p:extLst>
          </p:nvPr>
        </p:nvPicPr>
        <p:blipFill>
          <a:blip r:embed="rId4"/>
          <a:stretch>
            <a:fillRect/>
          </a:stretch>
        </p:blipFill>
        <p:spPr>
          <a:xfrm>
            <a:off x="-20987" y="0"/>
            <a:ext cx="12233974" cy="6858000"/>
          </a:xfrm>
          <a:prstGeom prst="rect">
            <a:avLst/>
          </a:prstGeom>
        </p:spPr>
      </p:pic>
    </p:spTree>
    <p:extLst>
      <p:ext uri="{BB962C8B-B14F-4D97-AF65-F5344CB8AC3E}">
        <p14:creationId xmlns:p14="http://schemas.microsoft.com/office/powerpoint/2010/main" val="3618779481"/>
      </p:ext>
    </p:extLst>
  </p:cSld>
  <p:clrMapOvr>
    <a:masterClrMapping/>
  </p:clrMapOvr>
  <mc:AlternateContent xmlns:mc="http://schemas.openxmlformats.org/markup-compatibility/2006">
    <mc:Choice xmlns:p14="http://schemas.microsoft.com/office/powerpoint/2010/main" Requires="p14">
      <p:transition spd="slow" p14:dur="2000" advTm="18282"/>
    </mc:Choice>
    <mc:Fallback>
      <p:transition spd="slow" advTm="18282"/>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mute="1">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33" name="Rectangle 20">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2">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170E6A3-BED2-4795-8D15-F6CE9ADBC7AA}"/>
              </a:ext>
            </a:extLst>
          </p:cNvPr>
          <p:cNvSpPr>
            <a:spLocks noGrp="1"/>
          </p:cNvSpPr>
          <p:nvPr>
            <p:ph type="title"/>
          </p:nvPr>
        </p:nvSpPr>
        <p:spPr>
          <a:xfrm>
            <a:off x="660401" y="143272"/>
            <a:ext cx="10131425" cy="1456267"/>
          </a:xfrm>
        </p:spPr>
        <p:txBody>
          <a:bodyPr>
            <a:normAutofit/>
          </a:bodyPr>
          <a:lstStyle/>
          <a:p>
            <a:r>
              <a:rPr lang="en-US">
                <a:cs typeface="Calibri Light"/>
              </a:rPr>
              <a:t>Why Does This Matter?</a:t>
            </a:r>
            <a:endParaRPr lang="en-US"/>
          </a:p>
        </p:txBody>
      </p:sp>
      <p:graphicFrame>
        <p:nvGraphicFramePr>
          <p:cNvPr id="16" name="Content Placeholder 2">
            <a:extLst>
              <a:ext uri="{FF2B5EF4-FFF2-40B4-BE49-F238E27FC236}">
                <a16:creationId xmlns:a16="http://schemas.microsoft.com/office/drawing/2014/main" id="{95E0C51C-C84A-402E-9F85-45BE21FE6CA7}"/>
              </a:ext>
            </a:extLst>
          </p:cNvPr>
          <p:cNvGraphicFramePr>
            <a:graphicFrameLocks noGrp="1"/>
          </p:cNvGraphicFramePr>
          <p:nvPr>
            <p:ph idx="1"/>
            <p:extLst>
              <p:ext uri="{D42A27DB-BD31-4B8C-83A1-F6EECF244321}">
                <p14:modId xmlns:p14="http://schemas.microsoft.com/office/powerpoint/2010/main" val="3091913442"/>
              </p:ext>
            </p:extLst>
          </p:nvPr>
        </p:nvGraphicFramePr>
        <p:xfrm>
          <a:off x="341312" y="1742811"/>
          <a:ext cx="11499849" cy="46947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141335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9" name="Picture 7">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20" name="Rectangle 9">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3" descr="Yellow question mark">
            <a:extLst>
              <a:ext uri="{FF2B5EF4-FFF2-40B4-BE49-F238E27FC236}">
                <a16:creationId xmlns:a16="http://schemas.microsoft.com/office/drawing/2014/main" id="{0EC2B710-E6C4-4AC8-9396-829C1A977069}"/>
              </a:ext>
            </a:extLst>
          </p:cNvPr>
          <p:cNvPicPr>
            <a:picLocks noChangeAspect="1"/>
          </p:cNvPicPr>
          <p:nvPr/>
        </p:nvPicPr>
        <p:blipFill rotWithShape="1">
          <a:blip r:embed="rId4">
            <a:alphaModFix amt="20000"/>
          </a:blip>
          <a:srcRect b="6250"/>
          <a:stretch/>
        </p:blipFill>
        <p:spPr>
          <a:xfrm>
            <a:off x="20" y="10"/>
            <a:ext cx="12191980" cy="6857990"/>
          </a:xfrm>
          <a:prstGeom prst="rect">
            <a:avLst/>
          </a:prstGeom>
        </p:spPr>
      </p:pic>
      <p:pic>
        <p:nvPicPr>
          <p:cNvPr id="22" name="Picture 11">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B4FA645-5E42-436D-BF80-AD65912AFE2B}"/>
              </a:ext>
            </a:extLst>
          </p:cNvPr>
          <p:cNvSpPr>
            <a:spLocks noGrp="1"/>
          </p:cNvSpPr>
          <p:nvPr>
            <p:ph type="title"/>
          </p:nvPr>
        </p:nvSpPr>
        <p:spPr>
          <a:xfrm>
            <a:off x="3962399" y="1964267"/>
            <a:ext cx="7197726" cy="2421464"/>
          </a:xfrm>
        </p:spPr>
        <p:txBody>
          <a:bodyPr vert="horz" lIns="91440" tIns="45720" rIns="91440" bIns="45720" rtlCol="0" anchor="b">
            <a:normAutofit/>
          </a:bodyPr>
          <a:lstStyle/>
          <a:p>
            <a:pPr algn="r"/>
            <a:r>
              <a:rPr lang="en-US" sz="4800"/>
              <a:t>Questions?</a:t>
            </a:r>
          </a:p>
        </p:txBody>
      </p:sp>
    </p:spTree>
    <p:extLst>
      <p:ext uri="{BB962C8B-B14F-4D97-AF65-F5344CB8AC3E}">
        <p14:creationId xmlns:p14="http://schemas.microsoft.com/office/powerpoint/2010/main" val="1364121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0D590-41B6-4F90-85AF-7EEC5D1E57B2}"/>
              </a:ext>
            </a:extLst>
          </p:cNvPr>
          <p:cNvSpPr>
            <a:spLocks noGrp="1"/>
          </p:cNvSpPr>
          <p:nvPr>
            <p:ph type="title"/>
          </p:nvPr>
        </p:nvSpPr>
        <p:spPr/>
        <p:txBody>
          <a:bodyPr/>
          <a:lstStyle/>
          <a:p>
            <a:r>
              <a:rPr lang="en-US">
                <a:cs typeface="Calibri Light"/>
              </a:rPr>
              <a:t>Works Cited</a:t>
            </a:r>
            <a:endParaRPr lang="en-US"/>
          </a:p>
        </p:txBody>
      </p:sp>
      <p:sp>
        <p:nvSpPr>
          <p:cNvPr id="3" name="Content Placeholder 2">
            <a:extLst>
              <a:ext uri="{FF2B5EF4-FFF2-40B4-BE49-F238E27FC236}">
                <a16:creationId xmlns:a16="http://schemas.microsoft.com/office/drawing/2014/main" id="{5C3B3A68-DD59-42E2-8CE7-FC0B7302B490}"/>
              </a:ext>
            </a:extLst>
          </p:cNvPr>
          <p:cNvSpPr>
            <a:spLocks noGrp="1"/>
          </p:cNvSpPr>
          <p:nvPr>
            <p:ph idx="1"/>
          </p:nvPr>
        </p:nvSpPr>
        <p:spPr/>
        <p:txBody>
          <a:bodyPr vert="horz" lIns="91440" tIns="45720" rIns="91440" bIns="45720" rtlCol="0" anchor="t">
            <a:normAutofit/>
          </a:bodyPr>
          <a:lstStyle/>
          <a:p>
            <a:r>
              <a:rPr lang="en-US">
                <a:ea typeface="+mn-lt"/>
                <a:cs typeface="+mn-lt"/>
              </a:rPr>
              <a:t>Kumar, N. (2021, November 30). </a:t>
            </a:r>
            <a:r>
              <a:rPr lang="en-US" i="1">
                <a:ea typeface="+mn-lt"/>
                <a:cs typeface="+mn-lt"/>
              </a:rPr>
              <a:t>Digital Image Processing Basics</a:t>
            </a:r>
            <a:r>
              <a:rPr lang="en-US">
                <a:ea typeface="+mn-lt"/>
                <a:cs typeface="+mn-lt"/>
              </a:rPr>
              <a:t>. </a:t>
            </a:r>
            <a:r>
              <a:rPr lang="en-US" err="1">
                <a:ea typeface="+mn-lt"/>
                <a:cs typeface="+mn-lt"/>
              </a:rPr>
              <a:t>GeeksforGeeks</a:t>
            </a:r>
            <a:r>
              <a:rPr lang="en-US">
                <a:ea typeface="+mn-lt"/>
                <a:cs typeface="+mn-lt"/>
              </a:rPr>
              <a:t>. Retrieved January 26, 2022, from </a:t>
            </a:r>
            <a:r>
              <a:rPr lang="en-US" u="sng">
                <a:ea typeface="+mn-lt"/>
                <a:cs typeface="+mn-lt"/>
                <a:hlinkClick r:id="rId2"/>
              </a:rPr>
              <a:t>https://www.geeksforgeeks.org/digital-image-processing-basics/</a:t>
            </a:r>
          </a:p>
          <a:p>
            <a:r>
              <a:rPr lang="en-US">
                <a:ea typeface="+mn-lt"/>
                <a:cs typeface="+mn-lt"/>
              </a:rPr>
              <a:t>Majumder, P. (2021, May 31). </a:t>
            </a:r>
            <a:r>
              <a:rPr lang="en-US" i="1">
                <a:ea typeface="+mn-lt"/>
                <a:cs typeface="+mn-lt"/>
              </a:rPr>
              <a:t>Digital Image Processing Applications: Image processing in python</a:t>
            </a:r>
            <a:r>
              <a:rPr lang="en-US">
                <a:ea typeface="+mn-lt"/>
                <a:cs typeface="+mn-lt"/>
              </a:rPr>
              <a:t>. Analytics Vidhya. Retrieved February 4, 2022, from </a:t>
            </a:r>
            <a:r>
              <a:rPr lang="en-US">
                <a:ea typeface="+mn-lt"/>
                <a:cs typeface="+mn-lt"/>
                <a:hlinkClick r:id="rId3"/>
              </a:rPr>
              <a:t>https://www.analyticsvidhya.com/blog/2021/05/digital-image-processing-real-life-applications-and-getting-started-in-python/</a:t>
            </a:r>
            <a:r>
              <a:rPr lang="en-US">
                <a:ea typeface="+mn-lt"/>
                <a:cs typeface="+mn-lt"/>
              </a:rPr>
              <a:t> </a:t>
            </a:r>
            <a:endParaRPr lang="en-US" u="sng">
              <a:ea typeface="+mn-lt"/>
              <a:cs typeface="+mn-lt"/>
            </a:endParaRPr>
          </a:p>
          <a:p>
            <a:endParaRPr lang="en-US" u="sng">
              <a:ea typeface="+mn-lt"/>
              <a:cs typeface="+mn-lt"/>
            </a:endParaRPr>
          </a:p>
          <a:p>
            <a:endParaRPr lang="en-US" u="sng">
              <a:ea typeface="+mn-lt"/>
              <a:cs typeface="+mn-lt"/>
            </a:endParaRPr>
          </a:p>
        </p:txBody>
      </p:sp>
    </p:spTree>
    <p:extLst>
      <p:ext uri="{BB962C8B-B14F-4D97-AF65-F5344CB8AC3E}">
        <p14:creationId xmlns:p14="http://schemas.microsoft.com/office/powerpoint/2010/main" val="4124737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129EB-5552-49A0-B6BA-872E66F6EE02}"/>
              </a:ext>
            </a:extLst>
          </p:cNvPr>
          <p:cNvSpPr>
            <a:spLocks noGrp="1"/>
          </p:cNvSpPr>
          <p:nvPr>
            <p:ph type="title"/>
          </p:nvPr>
        </p:nvSpPr>
        <p:spPr>
          <a:xfrm>
            <a:off x="685799" y="1150076"/>
            <a:ext cx="3659389" cy="4557849"/>
          </a:xfrm>
        </p:spPr>
        <p:txBody>
          <a:bodyPr>
            <a:normAutofit/>
          </a:bodyPr>
          <a:lstStyle/>
          <a:p>
            <a:pPr algn="r"/>
            <a:r>
              <a:rPr lang="en-US">
                <a:cs typeface="Calibri Light"/>
              </a:rPr>
              <a:t>What is Image Processing?</a:t>
            </a:r>
            <a:endParaRPr lang="en-US"/>
          </a:p>
        </p:txBody>
      </p:sp>
      <p:cxnSp>
        <p:nvCxnSpPr>
          <p:cNvPr id="9"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AB0945-419A-483D-B0A5-745870007492}"/>
              </a:ext>
            </a:extLst>
          </p:cNvPr>
          <p:cNvSpPr>
            <a:spLocks noGrp="1"/>
          </p:cNvSpPr>
          <p:nvPr>
            <p:ph idx="1"/>
          </p:nvPr>
        </p:nvSpPr>
        <p:spPr>
          <a:xfrm>
            <a:off x="4988658" y="1041219"/>
            <a:ext cx="6517543" cy="4557849"/>
          </a:xfrm>
        </p:spPr>
        <p:txBody>
          <a:bodyPr vert="horz" lIns="91440" tIns="45720" rIns="91440" bIns="45720" rtlCol="0">
            <a:normAutofit/>
          </a:bodyPr>
          <a:lstStyle/>
          <a:p>
            <a:r>
              <a:rPr lang="en-US" sz="3200">
                <a:cs typeface="Calibri"/>
              </a:rPr>
              <a:t>The process of using a computer program to analyze or edit an image (Kumar).</a:t>
            </a:r>
            <a:endParaRPr lang="en-US" sz="3200"/>
          </a:p>
          <a:p>
            <a:r>
              <a:rPr lang="en-US" sz="3200">
                <a:cs typeface="Calibri"/>
              </a:rPr>
              <a:t>Image processing is used in photo editing, social media, medical imaging, computer vision, pattern recognition, and video processing (Majumder).</a:t>
            </a:r>
          </a:p>
        </p:txBody>
      </p:sp>
    </p:spTree>
    <p:extLst>
      <p:ext uri="{BB962C8B-B14F-4D97-AF65-F5344CB8AC3E}">
        <p14:creationId xmlns:p14="http://schemas.microsoft.com/office/powerpoint/2010/main" val="95105527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8BD78ED-75E1-4879-B369-BC61F7C45E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9" name="Rectangle 8">
            <a:extLst>
              <a:ext uri="{FF2B5EF4-FFF2-40B4-BE49-F238E27FC236}">
                <a16:creationId xmlns:a16="http://schemas.microsoft.com/office/drawing/2014/main" id="{3D1E5586-8BB5-40F6-96C3-2E87DD7CE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629E2-50AF-42CE-B3E9-93304CF1BD5E}"/>
              </a:ext>
            </a:extLst>
          </p:cNvPr>
          <p:cNvSpPr>
            <a:spLocks noGrp="1"/>
          </p:cNvSpPr>
          <p:nvPr>
            <p:ph type="title"/>
          </p:nvPr>
        </p:nvSpPr>
        <p:spPr>
          <a:xfrm>
            <a:off x="1993805" y="1354668"/>
            <a:ext cx="8204391" cy="2346475"/>
          </a:xfrm>
        </p:spPr>
        <p:txBody>
          <a:bodyPr vert="horz" lIns="91440" tIns="45720" rIns="91440" bIns="45720" rtlCol="0" anchor="b">
            <a:normAutofit/>
          </a:bodyPr>
          <a:lstStyle/>
          <a:p>
            <a:pPr algn="ctr"/>
            <a:r>
              <a:rPr lang="en-US" sz="6000"/>
              <a:t>Thank you</a:t>
            </a:r>
          </a:p>
        </p:txBody>
      </p:sp>
      <p:cxnSp>
        <p:nvCxnSpPr>
          <p:cNvPr id="11" name="Straight Connector 10">
            <a:extLst>
              <a:ext uri="{FF2B5EF4-FFF2-40B4-BE49-F238E27FC236}">
                <a16:creationId xmlns:a16="http://schemas.microsoft.com/office/drawing/2014/main" id="{8A832D40-B9E2-4CE7-9E0A-B35591EA20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45629" y="3810000"/>
            <a:ext cx="500743"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726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129EB-5552-49A0-B6BA-872E66F6EE02}"/>
              </a:ext>
            </a:extLst>
          </p:cNvPr>
          <p:cNvSpPr>
            <a:spLocks noGrp="1"/>
          </p:cNvSpPr>
          <p:nvPr>
            <p:ph type="title"/>
          </p:nvPr>
        </p:nvSpPr>
        <p:spPr>
          <a:xfrm>
            <a:off x="368299" y="1150076"/>
            <a:ext cx="3976889" cy="4557849"/>
          </a:xfrm>
        </p:spPr>
        <p:txBody>
          <a:bodyPr>
            <a:normAutofit/>
          </a:bodyPr>
          <a:lstStyle/>
          <a:p>
            <a:pPr algn="r"/>
            <a:r>
              <a:rPr lang="en-US"/>
              <a:t>OVERLAPPING FIELDS WITH </a:t>
            </a:r>
            <a:br>
              <a:rPr lang="en-US"/>
            </a:br>
            <a:r>
              <a:rPr lang="en-US"/>
              <a:t>IMAGE PROCESSING</a:t>
            </a:r>
          </a:p>
          <a:p>
            <a:pPr algn="r"/>
            <a:endParaRPr lang="en-US">
              <a:cs typeface="Calibri Light"/>
            </a:endParaRPr>
          </a:p>
        </p:txBody>
      </p:sp>
      <p:cxnSp>
        <p:nvCxnSpPr>
          <p:cNvPr id="9"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AB0945-419A-483D-B0A5-745870007492}"/>
              </a:ext>
            </a:extLst>
          </p:cNvPr>
          <p:cNvSpPr>
            <a:spLocks noGrp="1"/>
          </p:cNvSpPr>
          <p:nvPr>
            <p:ph idx="1"/>
          </p:nvPr>
        </p:nvSpPr>
        <p:spPr>
          <a:xfrm>
            <a:off x="4988658" y="596719"/>
            <a:ext cx="6517543" cy="2070766"/>
          </a:xfrm>
        </p:spPr>
        <p:txBody>
          <a:bodyPr vert="horz" lIns="91440" tIns="45720" rIns="91440" bIns="45720" rtlCol="0">
            <a:normAutofit lnSpcReduction="10000"/>
          </a:bodyPr>
          <a:lstStyle/>
          <a:p>
            <a:r>
              <a:rPr lang="en-US" sz="3200">
                <a:ea typeface="+mn-lt"/>
                <a:cs typeface="+mn-lt"/>
              </a:rPr>
              <a:t>The type of output determines the type of program used</a:t>
            </a:r>
          </a:p>
          <a:p>
            <a:pPr>
              <a:buClr>
                <a:srgbClr val="FFFFFF"/>
              </a:buClr>
            </a:pPr>
            <a:r>
              <a:rPr lang="en-US" sz="3200">
                <a:ea typeface="+mn-lt"/>
                <a:cs typeface="+mn-lt"/>
              </a:rPr>
              <a:t>The focus of this project will primarily be digital image processing</a:t>
            </a:r>
            <a:endParaRPr lang="en-US" sz="3200">
              <a:cs typeface="Calibri"/>
            </a:endParaRPr>
          </a:p>
        </p:txBody>
      </p:sp>
      <p:pic>
        <p:nvPicPr>
          <p:cNvPr id="4" name="Picture 4" descr="Diagram&#10;&#10;Description automatically generated">
            <a:extLst>
              <a:ext uri="{FF2B5EF4-FFF2-40B4-BE49-F238E27FC236}">
                <a16:creationId xmlns:a16="http://schemas.microsoft.com/office/drawing/2014/main" id="{62CAF1C7-C6BF-6992-D79F-11BEB0D7CFF0}"/>
              </a:ext>
            </a:extLst>
          </p:cNvPr>
          <p:cNvPicPr>
            <a:picLocks noChangeAspect="1"/>
          </p:cNvPicPr>
          <p:nvPr/>
        </p:nvPicPr>
        <p:blipFill>
          <a:blip r:embed="rId3"/>
          <a:stretch>
            <a:fillRect/>
          </a:stretch>
        </p:blipFill>
        <p:spPr>
          <a:xfrm>
            <a:off x="5564452" y="2869142"/>
            <a:ext cx="5378450" cy="3368675"/>
          </a:xfrm>
          <a:prstGeom prst="rect">
            <a:avLst/>
          </a:prstGeom>
        </p:spPr>
      </p:pic>
    </p:spTree>
    <p:extLst>
      <p:ext uri="{BB962C8B-B14F-4D97-AF65-F5344CB8AC3E}">
        <p14:creationId xmlns:p14="http://schemas.microsoft.com/office/powerpoint/2010/main" val="168845257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7" name="Rectangle 7">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129EB-5552-49A0-B6BA-872E66F6EE02}"/>
              </a:ext>
            </a:extLst>
          </p:cNvPr>
          <p:cNvSpPr>
            <a:spLocks noGrp="1"/>
          </p:cNvSpPr>
          <p:nvPr>
            <p:ph type="title"/>
          </p:nvPr>
        </p:nvSpPr>
        <p:spPr>
          <a:xfrm>
            <a:off x="492276" y="1150076"/>
            <a:ext cx="3985960" cy="4557849"/>
          </a:xfrm>
        </p:spPr>
        <p:txBody>
          <a:bodyPr>
            <a:normAutofit/>
          </a:bodyPr>
          <a:lstStyle/>
          <a:p>
            <a:pPr algn="r"/>
            <a:r>
              <a:rPr lang="en-US">
                <a:cs typeface="Calibri Light"/>
              </a:rPr>
              <a:t>Main Steps for Image Processing</a:t>
            </a:r>
            <a:endParaRPr lang="en-US"/>
          </a:p>
        </p:txBody>
      </p:sp>
      <p:cxnSp>
        <p:nvCxnSpPr>
          <p:cNvPr id="9" name="Straight Connector 9">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AB0945-419A-483D-B0A5-745870007492}"/>
              </a:ext>
            </a:extLst>
          </p:cNvPr>
          <p:cNvSpPr>
            <a:spLocks noGrp="1"/>
          </p:cNvSpPr>
          <p:nvPr>
            <p:ph idx="1"/>
          </p:nvPr>
        </p:nvSpPr>
        <p:spPr>
          <a:xfrm>
            <a:off x="4988658" y="1041219"/>
            <a:ext cx="6517543" cy="4557849"/>
          </a:xfrm>
        </p:spPr>
        <p:txBody>
          <a:bodyPr vert="horz" lIns="91440" tIns="45720" rIns="91440" bIns="45720" rtlCol="0">
            <a:normAutofit/>
          </a:bodyPr>
          <a:lstStyle/>
          <a:p>
            <a:pPr marL="0" indent="0">
              <a:buNone/>
            </a:pPr>
            <a:r>
              <a:rPr lang="en-US" sz="3200">
                <a:ea typeface="Calibri"/>
                <a:cs typeface="Calibri"/>
              </a:rPr>
              <a:t>1)</a:t>
            </a:r>
            <a:r>
              <a:rPr lang="en-US" sz="3200">
                <a:cs typeface="Calibri"/>
              </a:rPr>
              <a:t> </a:t>
            </a:r>
            <a:r>
              <a:rPr lang="en-US" sz="3200">
                <a:ea typeface="Calibri"/>
                <a:cs typeface="Calibri"/>
              </a:rPr>
              <a:t>Importing image(s) via acquisition tools</a:t>
            </a:r>
          </a:p>
          <a:p>
            <a:pPr marL="0" indent="0">
              <a:buClr>
                <a:srgbClr val="FFFFFF"/>
              </a:buClr>
              <a:buNone/>
            </a:pPr>
            <a:r>
              <a:rPr lang="en-US" sz="3200">
                <a:cs typeface="Calibri"/>
              </a:rPr>
              <a:t>2) Analyzing or editing image(s)</a:t>
            </a:r>
            <a:endParaRPr lang="en-US" sz="3200">
              <a:ea typeface="Calibri"/>
              <a:cs typeface="Calibri"/>
            </a:endParaRPr>
          </a:p>
          <a:p>
            <a:pPr marL="0" indent="0">
              <a:buNone/>
            </a:pPr>
            <a:r>
              <a:rPr lang="en-US" sz="3200">
                <a:cs typeface="Calibri"/>
              </a:rPr>
              <a:t>3) Output another image or an analysis of the input image(s)</a:t>
            </a:r>
            <a:endParaRPr lang="en-US" sz="3200">
              <a:ea typeface="Calibri"/>
              <a:cs typeface="Calibri"/>
            </a:endParaRPr>
          </a:p>
          <a:p>
            <a:pPr>
              <a:buClr>
                <a:srgbClr val="FFFFFF"/>
              </a:buClr>
            </a:pPr>
            <a:endParaRPr lang="en-US" sz="3200">
              <a:ea typeface="+mn-lt"/>
              <a:cs typeface="+mn-lt"/>
            </a:endParaRPr>
          </a:p>
        </p:txBody>
      </p:sp>
    </p:spTree>
    <p:extLst>
      <p:ext uri="{BB962C8B-B14F-4D97-AF65-F5344CB8AC3E}">
        <p14:creationId xmlns:p14="http://schemas.microsoft.com/office/powerpoint/2010/main" val="126447635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B432D9-C3C3-4336-8CB2-7CB422CC00DB}"/>
              </a:ext>
            </a:extLst>
          </p:cNvPr>
          <p:cNvSpPr txBox="1"/>
          <p:nvPr/>
        </p:nvSpPr>
        <p:spPr>
          <a:xfrm flipH="1">
            <a:off x="5685868" y="2921225"/>
            <a:ext cx="3369120" cy="369332"/>
          </a:xfrm>
          <a:prstGeom prst="rect">
            <a:avLst/>
          </a:prstGeom>
          <a:noFill/>
        </p:spPr>
        <p:txBody>
          <a:bodyPr wrap="square" lIns="91440" tIns="45720" rIns="91440" bIns="45720" rtlCol="0" anchor="t">
            <a:spAutoFit/>
          </a:bodyPr>
          <a:lstStyle/>
          <a:p>
            <a:endParaRPr lang="en-US">
              <a:cs typeface="Calibri"/>
            </a:endParaRPr>
          </a:p>
        </p:txBody>
      </p:sp>
      <p:pic>
        <p:nvPicPr>
          <p:cNvPr id="3" name="Picture 3" descr="Text&#10;&#10;Description automatically generated">
            <a:extLst>
              <a:ext uri="{FF2B5EF4-FFF2-40B4-BE49-F238E27FC236}">
                <a16:creationId xmlns:a16="http://schemas.microsoft.com/office/drawing/2014/main" id="{C87D3A05-8D21-47E3-88C4-BB44477FD110}"/>
              </a:ext>
            </a:extLst>
          </p:cNvPr>
          <p:cNvPicPr>
            <a:picLocks noChangeAspect="1"/>
          </p:cNvPicPr>
          <p:nvPr/>
        </p:nvPicPr>
        <p:blipFill>
          <a:blip r:embed="rId3"/>
          <a:stretch>
            <a:fillRect/>
          </a:stretch>
        </p:blipFill>
        <p:spPr>
          <a:xfrm>
            <a:off x="871268" y="564638"/>
            <a:ext cx="2743200" cy="1961855"/>
          </a:xfrm>
          <a:prstGeom prst="rect">
            <a:avLst/>
          </a:prstGeom>
        </p:spPr>
      </p:pic>
      <p:pic>
        <p:nvPicPr>
          <p:cNvPr id="4" name="Picture 4">
            <a:extLst>
              <a:ext uri="{FF2B5EF4-FFF2-40B4-BE49-F238E27FC236}">
                <a16:creationId xmlns:a16="http://schemas.microsoft.com/office/drawing/2014/main" id="{27D025BB-0D16-421A-BCE9-26D135FC2B42}"/>
              </a:ext>
            </a:extLst>
          </p:cNvPr>
          <p:cNvPicPr>
            <a:picLocks noChangeAspect="1"/>
          </p:cNvPicPr>
          <p:nvPr/>
        </p:nvPicPr>
        <p:blipFill>
          <a:blip r:embed="rId4"/>
          <a:stretch>
            <a:fillRect/>
          </a:stretch>
        </p:blipFill>
        <p:spPr>
          <a:xfrm>
            <a:off x="3602966" y="561711"/>
            <a:ext cx="1894937" cy="1967712"/>
          </a:xfrm>
          <a:prstGeom prst="rect">
            <a:avLst/>
          </a:prstGeom>
        </p:spPr>
      </p:pic>
      <p:pic>
        <p:nvPicPr>
          <p:cNvPr id="5" name="Picture 5" descr="Text&#10;&#10;Description automatically generated">
            <a:extLst>
              <a:ext uri="{FF2B5EF4-FFF2-40B4-BE49-F238E27FC236}">
                <a16:creationId xmlns:a16="http://schemas.microsoft.com/office/drawing/2014/main" id="{C0C42A13-C5EE-48C9-9B47-4B1DA5A549CD}"/>
              </a:ext>
            </a:extLst>
          </p:cNvPr>
          <p:cNvPicPr>
            <a:picLocks noChangeAspect="1"/>
          </p:cNvPicPr>
          <p:nvPr/>
        </p:nvPicPr>
        <p:blipFill>
          <a:blip r:embed="rId5"/>
          <a:stretch>
            <a:fillRect/>
          </a:stretch>
        </p:blipFill>
        <p:spPr>
          <a:xfrm>
            <a:off x="871268" y="2780089"/>
            <a:ext cx="4626633" cy="3080613"/>
          </a:xfrm>
          <a:prstGeom prst="rect">
            <a:avLst/>
          </a:prstGeom>
        </p:spPr>
      </p:pic>
      <p:pic>
        <p:nvPicPr>
          <p:cNvPr id="6" name="Picture 6" descr="Graphical user interface, text&#10;&#10;Description automatically generated">
            <a:extLst>
              <a:ext uri="{FF2B5EF4-FFF2-40B4-BE49-F238E27FC236}">
                <a16:creationId xmlns:a16="http://schemas.microsoft.com/office/drawing/2014/main" id="{CB1F91E5-F915-4316-8658-9CDDC4FC7BE0}"/>
              </a:ext>
            </a:extLst>
          </p:cNvPr>
          <p:cNvPicPr>
            <a:picLocks noChangeAspect="1"/>
          </p:cNvPicPr>
          <p:nvPr/>
        </p:nvPicPr>
        <p:blipFill>
          <a:blip r:embed="rId6"/>
          <a:stretch>
            <a:fillRect/>
          </a:stretch>
        </p:blipFill>
        <p:spPr>
          <a:xfrm>
            <a:off x="6751608" y="480674"/>
            <a:ext cx="4626633" cy="1770347"/>
          </a:xfrm>
          <a:prstGeom prst="rect">
            <a:avLst/>
          </a:prstGeom>
        </p:spPr>
      </p:pic>
      <p:pic>
        <p:nvPicPr>
          <p:cNvPr id="7" name="Picture 7">
            <a:extLst>
              <a:ext uri="{FF2B5EF4-FFF2-40B4-BE49-F238E27FC236}">
                <a16:creationId xmlns:a16="http://schemas.microsoft.com/office/drawing/2014/main" id="{ECEF8F3A-F6B3-4A1D-9698-CA3756B88EFE}"/>
              </a:ext>
            </a:extLst>
          </p:cNvPr>
          <p:cNvPicPr>
            <a:picLocks noChangeAspect="1"/>
          </p:cNvPicPr>
          <p:nvPr/>
        </p:nvPicPr>
        <p:blipFill>
          <a:blip r:embed="rId7"/>
          <a:stretch>
            <a:fillRect/>
          </a:stretch>
        </p:blipFill>
        <p:spPr>
          <a:xfrm>
            <a:off x="6147759" y="2732658"/>
            <a:ext cx="1894936" cy="1967778"/>
          </a:xfrm>
          <a:prstGeom prst="rect">
            <a:avLst/>
          </a:prstGeom>
        </p:spPr>
      </p:pic>
      <p:pic>
        <p:nvPicPr>
          <p:cNvPr id="8" name="Picture 8">
            <a:extLst>
              <a:ext uri="{FF2B5EF4-FFF2-40B4-BE49-F238E27FC236}">
                <a16:creationId xmlns:a16="http://schemas.microsoft.com/office/drawing/2014/main" id="{4A2DEFC0-2AA1-469D-9C44-06618543BAD7}"/>
              </a:ext>
            </a:extLst>
          </p:cNvPr>
          <p:cNvPicPr>
            <a:picLocks noChangeAspect="1"/>
          </p:cNvPicPr>
          <p:nvPr/>
        </p:nvPicPr>
        <p:blipFill>
          <a:blip r:embed="rId8"/>
          <a:stretch>
            <a:fillRect/>
          </a:stretch>
        </p:blipFill>
        <p:spPr>
          <a:xfrm>
            <a:off x="8031193" y="2724499"/>
            <a:ext cx="1894936" cy="1969721"/>
          </a:xfrm>
          <a:prstGeom prst="rect">
            <a:avLst/>
          </a:prstGeom>
        </p:spPr>
      </p:pic>
      <p:pic>
        <p:nvPicPr>
          <p:cNvPr id="9" name="Picture 9" descr="A picture containing diagram&#10;&#10;Description automatically generated">
            <a:extLst>
              <a:ext uri="{FF2B5EF4-FFF2-40B4-BE49-F238E27FC236}">
                <a16:creationId xmlns:a16="http://schemas.microsoft.com/office/drawing/2014/main" id="{870371AD-9322-4F33-91C6-B4C806CA8FE2}"/>
              </a:ext>
            </a:extLst>
          </p:cNvPr>
          <p:cNvPicPr>
            <a:picLocks noChangeAspect="1"/>
          </p:cNvPicPr>
          <p:nvPr/>
        </p:nvPicPr>
        <p:blipFill>
          <a:blip r:embed="rId9"/>
          <a:stretch>
            <a:fillRect/>
          </a:stretch>
        </p:blipFill>
        <p:spPr>
          <a:xfrm>
            <a:off x="9914626" y="2721322"/>
            <a:ext cx="1909313" cy="1976072"/>
          </a:xfrm>
          <a:prstGeom prst="rect">
            <a:avLst/>
          </a:prstGeom>
        </p:spPr>
      </p:pic>
      <p:pic>
        <p:nvPicPr>
          <p:cNvPr id="10" name="Picture 10" descr="A picture containing text&#10;&#10;Description automatically generated">
            <a:extLst>
              <a:ext uri="{FF2B5EF4-FFF2-40B4-BE49-F238E27FC236}">
                <a16:creationId xmlns:a16="http://schemas.microsoft.com/office/drawing/2014/main" id="{C1B263F4-FDBD-4786-890F-8EAC1018D1A7}"/>
              </a:ext>
            </a:extLst>
          </p:cNvPr>
          <p:cNvPicPr>
            <a:picLocks noChangeAspect="1"/>
          </p:cNvPicPr>
          <p:nvPr/>
        </p:nvPicPr>
        <p:blipFill>
          <a:blip r:embed="rId10"/>
          <a:stretch>
            <a:fillRect/>
          </a:stretch>
        </p:blipFill>
        <p:spPr>
          <a:xfrm>
            <a:off x="7211682" y="4711674"/>
            <a:ext cx="1866182" cy="1977895"/>
          </a:xfrm>
          <a:prstGeom prst="rect">
            <a:avLst/>
          </a:prstGeom>
        </p:spPr>
      </p:pic>
      <p:pic>
        <p:nvPicPr>
          <p:cNvPr id="11" name="Picture 11" descr="A picture containing outdoor object&#10;&#10;Description automatically generated">
            <a:extLst>
              <a:ext uri="{FF2B5EF4-FFF2-40B4-BE49-F238E27FC236}">
                <a16:creationId xmlns:a16="http://schemas.microsoft.com/office/drawing/2014/main" id="{CC9FBCF7-6A28-48FB-B6D0-5E1B5ECFE53C}"/>
              </a:ext>
            </a:extLst>
          </p:cNvPr>
          <p:cNvPicPr>
            <a:picLocks noChangeAspect="1"/>
          </p:cNvPicPr>
          <p:nvPr/>
        </p:nvPicPr>
        <p:blipFill>
          <a:blip r:embed="rId11"/>
          <a:stretch>
            <a:fillRect/>
          </a:stretch>
        </p:blipFill>
        <p:spPr>
          <a:xfrm>
            <a:off x="9066362" y="4708730"/>
            <a:ext cx="1866182" cy="1983784"/>
          </a:xfrm>
          <a:prstGeom prst="rect">
            <a:avLst/>
          </a:prstGeom>
        </p:spPr>
      </p:pic>
    </p:spTree>
    <p:extLst>
      <p:ext uri="{BB962C8B-B14F-4D97-AF65-F5344CB8AC3E}">
        <p14:creationId xmlns:p14="http://schemas.microsoft.com/office/powerpoint/2010/main" val="573034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BECFFDC-94DB-4DA3-94FE-22FEDDA8FA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1" name="Picture 10">
            <a:extLst>
              <a:ext uri="{FF2B5EF4-FFF2-40B4-BE49-F238E27FC236}">
                <a16:creationId xmlns:a16="http://schemas.microsoft.com/office/drawing/2014/main" id="{98BF0107-3463-486E-B9EE-5A5727B4F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extBox 1">
            <a:extLst>
              <a:ext uri="{FF2B5EF4-FFF2-40B4-BE49-F238E27FC236}">
                <a16:creationId xmlns:a16="http://schemas.microsoft.com/office/drawing/2014/main" id="{55B262D9-0D86-4D59-BDD2-1AFEBC1AE74E}"/>
              </a:ext>
            </a:extLst>
          </p:cNvPr>
          <p:cNvSpPr txBox="1"/>
          <p:nvPr/>
        </p:nvSpPr>
        <p:spPr>
          <a:xfrm>
            <a:off x="7905135" y="-5431"/>
            <a:ext cx="4290159" cy="768068"/>
          </a:xfrm>
          <a:prstGeom prst="rect">
            <a:avLst/>
          </a:prstGeom>
        </p:spPr>
        <p:txBody>
          <a:bodyPr vert="horz" lIns="91440" tIns="45720" rIns="91440" bIns="45720" rtlCol="0" anchor="b">
            <a:normAutofit lnSpcReduction="10000"/>
          </a:bodyPr>
          <a:lstStyle/>
          <a:p>
            <a:pPr algn="r">
              <a:spcBef>
                <a:spcPct val="0"/>
              </a:spcBef>
              <a:spcAft>
                <a:spcPts val="600"/>
              </a:spcAft>
            </a:pPr>
            <a:r>
              <a:rPr lang="en-US" sz="4800" cap="all">
                <a:ln w="3175" cmpd="sng">
                  <a:noFill/>
                </a:ln>
                <a:latin typeface="+mj-lt"/>
                <a:ea typeface="+mj-ea"/>
                <a:cs typeface="+mj-cs"/>
              </a:rPr>
              <a:t>Linefinding</a:t>
            </a:r>
          </a:p>
        </p:txBody>
      </p:sp>
      <p:pic>
        <p:nvPicPr>
          <p:cNvPr id="5" name="Picture 5" descr="Text&#10;&#10;Description automatically generated">
            <a:extLst>
              <a:ext uri="{FF2B5EF4-FFF2-40B4-BE49-F238E27FC236}">
                <a16:creationId xmlns:a16="http://schemas.microsoft.com/office/drawing/2014/main" id="{CDABDE72-71FF-F36E-875A-0E862F208E28}"/>
              </a:ext>
            </a:extLst>
          </p:cNvPr>
          <p:cNvPicPr>
            <a:picLocks noChangeAspect="1"/>
          </p:cNvPicPr>
          <p:nvPr/>
        </p:nvPicPr>
        <p:blipFill>
          <a:blip r:embed="rId5"/>
          <a:stretch>
            <a:fillRect/>
          </a:stretch>
        </p:blipFill>
        <p:spPr>
          <a:xfrm>
            <a:off x="-5751" y="-1945"/>
            <a:ext cx="8637916" cy="6861888"/>
          </a:xfrm>
          <a:prstGeom prst="rect">
            <a:avLst/>
          </a:prstGeom>
        </p:spPr>
      </p:pic>
    </p:spTree>
    <p:extLst>
      <p:ext uri="{BB962C8B-B14F-4D97-AF65-F5344CB8AC3E}">
        <p14:creationId xmlns:p14="http://schemas.microsoft.com/office/powerpoint/2010/main" val="416172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157E8E6-3678-FFDE-F216-10A133D92C0D}"/>
              </a:ext>
            </a:extLst>
          </p:cNvPr>
          <p:cNvPicPr>
            <a:picLocks noChangeAspect="1"/>
          </p:cNvPicPr>
          <p:nvPr/>
        </p:nvPicPr>
        <p:blipFill>
          <a:blip r:embed="rId2"/>
          <a:stretch>
            <a:fillRect/>
          </a:stretch>
        </p:blipFill>
        <p:spPr>
          <a:xfrm>
            <a:off x="51758" y="149550"/>
            <a:ext cx="12102860" cy="951729"/>
          </a:xfrm>
          <a:prstGeom prst="rect">
            <a:avLst/>
          </a:prstGeom>
        </p:spPr>
      </p:pic>
      <p:pic>
        <p:nvPicPr>
          <p:cNvPr id="3" name="Picture 3">
            <a:extLst>
              <a:ext uri="{FF2B5EF4-FFF2-40B4-BE49-F238E27FC236}">
                <a16:creationId xmlns:a16="http://schemas.microsoft.com/office/drawing/2014/main" id="{56E782E2-D77E-43E5-965A-E0744035DF85}"/>
              </a:ext>
            </a:extLst>
          </p:cNvPr>
          <p:cNvPicPr>
            <a:picLocks noChangeAspect="1"/>
          </p:cNvPicPr>
          <p:nvPr/>
        </p:nvPicPr>
        <p:blipFill>
          <a:blip r:embed="rId3"/>
          <a:stretch>
            <a:fillRect/>
          </a:stretch>
        </p:blipFill>
        <p:spPr>
          <a:xfrm>
            <a:off x="-5750" y="1270345"/>
            <a:ext cx="12203501" cy="5582517"/>
          </a:xfrm>
          <a:prstGeom prst="rect">
            <a:avLst/>
          </a:prstGeom>
        </p:spPr>
      </p:pic>
    </p:spTree>
    <p:extLst>
      <p:ext uri="{BB962C8B-B14F-4D97-AF65-F5344CB8AC3E}">
        <p14:creationId xmlns:p14="http://schemas.microsoft.com/office/powerpoint/2010/main" val="167010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12F31C14-CB57-70CF-8181-C1CF4B5FEDB4}"/>
              </a:ext>
            </a:extLst>
          </p:cNvPr>
          <p:cNvPicPr>
            <a:picLocks noChangeAspect="1"/>
          </p:cNvPicPr>
          <p:nvPr/>
        </p:nvPicPr>
        <p:blipFill>
          <a:blip r:embed="rId2"/>
          <a:stretch>
            <a:fillRect/>
          </a:stretch>
        </p:blipFill>
        <p:spPr>
          <a:xfrm>
            <a:off x="3444815" y="219201"/>
            <a:ext cx="5302369" cy="1186237"/>
          </a:xfrm>
          <a:prstGeom prst="rect">
            <a:avLst/>
          </a:prstGeom>
        </p:spPr>
      </p:pic>
      <p:pic>
        <p:nvPicPr>
          <p:cNvPr id="3" name="Picture 3">
            <a:extLst>
              <a:ext uri="{FF2B5EF4-FFF2-40B4-BE49-F238E27FC236}">
                <a16:creationId xmlns:a16="http://schemas.microsoft.com/office/drawing/2014/main" id="{95634A4E-EE2C-F421-E1D1-70D5A24C8B50}"/>
              </a:ext>
            </a:extLst>
          </p:cNvPr>
          <p:cNvPicPr>
            <a:picLocks noChangeAspect="1"/>
          </p:cNvPicPr>
          <p:nvPr/>
        </p:nvPicPr>
        <p:blipFill>
          <a:blip r:embed="rId3"/>
          <a:stretch>
            <a:fillRect/>
          </a:stretch>
        </p:blipFill>
        <p:spPr>
          <a:xfrm>
            <a:off x="1101306" y="1773552"/>
            <a:ext cx="10003765" cy="4561724"/>
          </a:xfrm>
          <a:prstGeom prst="rect">
            <a:avLst/>
          </a:prstGeom>
        </p:spPr>
      </p:pic>
    </p:spTree>
    <p:extLst>
      <p:ext uri="{BB962C8B-B14F-4D97-AF65-F5344CB8AC3E}">
        <p14:creationId xmlns:p14="http://schemas.microsoft.com/office/powerpoint/2010/main" val="21070753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Application>Microsoft Office PowerPoint</Application>
  <PresentationFormat>Widescreen</PresentationFormat>
  <Slides>30</Slides>
  <Notes>9</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Celestial</vt:lpstr>
      <vt:lpstr>Image Processing: the mind of a Line Following robot</vt:lpstr>
      <vt:lpstr>Project Overview </vt:lpstr>
      <vt:lpstr>What is Image Processing?</vt:lpstr>
      <vt:lpstr>OVERLAPPING FIELDS WITH  IMAGE PROCESSING </vt:lpstr>
      <vt:lpstr>Main Steps for Image 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Pattern Recognition</vt:lpstr>
      <vt:lpstr>How does a line following robot Operate?</vt:lpstr>
      <vt:lpstr>PowerPoint Presentation</vt:lpstr>
      <vt:lpstr>Dataset</vt:lpstr>
      <vt:lpstr>PowerPoint Presentation</vt:lpstr>
      <vt:lpstr>PowerPoint Presentation</vt:lpstr>
      <vt:lpstr>PowerPoint Presentation</vt:lpstr>
      <vt:lpstr>PowerPoint Presentation</vt:lpstr>
      <vt:lpstr>Emulated line following robot</vt:lpstr>
      <vt:lpstr>PowerPoint Presentation</vt:lpstr>
      <vt:lpstr>PowerPoint Presentation</vt:lpstr>
      <vt:lpstr>PowerPoint Presentation</vt:lpstr>
      <vt:lpstr>PowerPoint Presentation</vt:lpstr>
      <vt:lpstr>PowerPoint Presentation</vt:lpstr>
      <vt:lpstr>Why Does This Matter?</vt:lpstr>
      <vt:lpstr>Questions?</vt:lpstr>
      <vt:lpstr>Works Cited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Kaitlyn Colaw</dc:creator>
  <cp:revision>1</cp:revision>
  <dcterms:created xsi:type="dcterms:W3CDTF">2022-02-04T17:24:09Z</dcterms:created>
  <dcterms:modified xsi:type="dcterms:W3CDTF">2022-04-18T17:14:41Z</dcterms:modified>
</cp:coreProperties>
</file>